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1130" r:id="rId2"/>
    <p:sldId id="1131" r:id="rId3"/>
    <p:sldId id="1022" r:id="rId4"/>
    <p:sldId id="509" r:id="rId5"/>
    <p:sldId id="510" r:id="rId6"/>
    <p:sldId id="892" r:id="rId7"/>
    <p:sldId id="515" r:id="rId8"/>
    <p:sldId id="520" r:id="rId9"/>
    <p:sldId id="894" r:id="rId10"/>
    <p:sldId id="261" r:id="rId11"/>
    <p:sldId id="675" r:id="rId12"/>
    <p:sldId id="1006" r:id="rId13"/>
    <p:sldId id="1018" r:id="rId14"/>
    <p:sldId id="992" r:id="rId15"/>
    <p:sldId id="993" r:id="rId16"/>
    <p:sldId id="994" r:id="rId17"/>
    <p:sldId id="584" r:id="rId18"/>
    <p:sldId id="931" r:id="rId19"/>
    <p:sldId id="1032" r:id="rId20"/>
    <p:sldId id="991" r:id="rId21"/>
    <p:sldId id="984" r:id="rId22"/>
    <p:sldId id="985" r:id="rId23"/>
    <p:sldId id="986" r:id="rId24"/>
    <p:sldId id="987" r:id="rId25"/>
    <p:sldId id="988" r:id="rId26"/>
    <p:sldId id="989" r:id="rId27"/>
    <p:sldId id="990" r:id="rId28"/>
    <p:sldId id="983" r:id="rId29"/>
    <p:sldId id="997" r:id="rId30"/>
    <p:sldId id="995" r:id="rId31"/>
    <p:sldId id="1084" r:id="rId32"/>
    <p:sldId id="1085" r:id="rId33"/>
    <p:sldId id="1087" r:id="rId34"/>
    <p:sldId id="1088" r:id="rId35"/>
    <p:sldId id="1089" r:id="rId36"/>
    <p:sldId id="1090" r:id="rId37"/>
    <p:sldId id="1059" r:id="rId38"/>
    <p:sldId id="1082" r:id="rId39"/>
    <p:sldId id="1008" r:id="rId40"/>
    <p:sldId id="1030" r:id="rId41"/>
    <p:sldId id="617" r:id="rId42"/>
    <p:sldId id="895" r:id="rId43"/>
    <p:sldId id="1028" r:id="rId44"/>
    <p:sldId id="897" r:id="rId45"/>
    <p:sldId id="899" r:id="rId46"/>
    <p:sldId id="1125" r:id="rId47"/>
    <p:sldId id="898" r:id="rId48"/>
    <p:sldId id="764" r:id="rId49"/>
    <p:sldId id="273" r:id="rId50"/>
    <p:sldId id="661" r:id="rId51"/>
    <p:sldId id="567" r:id="rId52"/>
    <p:sldId id="568" r:id="rId53"/>
    <p:sldId id="977" r:id="rId54"/>
    <p:sldId id="976" r:id="rId55"/>
    <p:sldId id="975" r:id="rId56"/>
    <p:sldId id="973" r:id="rId57"/>
    <p:sldId id="980" r:id="rId58"/>
    <p:sldId id="903" r:id="rId59"/>
    <p:sldId id="804" r:id="rId60"/>
    <p:sldId id="810" r:id="rId61"/>
    <p:sldId id="1110" r:id="rId62"/>
    <p:sldId id="1111" r:id="rId63"/>
    <p:sldId id="1112" r:id="rId64"/>
    <p:sldId id="1113" r:id="rId65"/>
    <p:sldId id="1072" r:id="rId66"/>
    <p:sldId id="807" r:id="rId67"/>
    <p:sldId id="1025" r:id="rId68"/>
    <p:sldId id="1038" r:id="rId69"/>
    <p:sldId id="1040" r:id="rId70"/>
    <p:sldId id="103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der, Bryan" initials="WB" lastIdx="3" clrIdx="0">
    <p:extLst>
      <p:ext uri="{19B8F6BF-5375-455C-9EA6-DF929625EA0E}">
        <p15:presenceInfo xmlns:p15="http://schemas.microsoft.com/office/powerpoint/2012/main" userId="S::bwilder@g.harvard.edu::d368e15d-2b45-4557-9231-cdec0613e4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7E9"/>
    <a:srgbClr val="692E96"/>
    <a:srgbClr val="A568D2"/>
    <a:srgbClr val="4F2270"/>
    <a:srgbClr val="461E64"/>
    <a:srgbClr val="612A8A"/>
    <a:srgbClr val="B5C5D9"/>
    <a:srgbClr val="DEEBF7"/>
    <a:srgbClr val="F2F5F8"/>
    <a:srgbClr val="698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7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CHANGE</c:v>
                </c:pt>
              </c:strCache>
            </c:strRef>
          </c:tx>
          <c:spPr>
            <a:ln w="571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square"/>
            <c:size val="19"/>
            <c:spPr>
              <a:solidFill>
                <a:schemeClr val="accent6">
                  <a:lumMod val="75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Baseline</c:v>
                </c:pt>
                <c:pt idx="1">
                  <c:v>1 month</c:v>
                </c:pt>
                <c:pt idx="2">
                  <c:v>3 month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0.27</c:v>
                </c:pt>
                <c:pt idx="1">
                  <c:v>0.15</c:v>
                </c:pt>
                <c:pt idx="2">
                  <c:v>0.13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27-45A0-B3DA-9CCC8DC88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Degree centrality</c:v>
                </c:pt>
              </c:strCache>
            </c:strRef>
          </c:tx>
          <c:spPr>
            <a:ln w="666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24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Baseline</c:v>
                </c:pt>
                <c:pt idx="1">
                  <c:v>1 month</c:v>
                </c:pt>
                <c:pt idx="2">
                  <c:v>3 month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0.33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27-45A0-B3DA-9CCC8DC88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800488"/>
        <c:axId val="586799832"/>
      </c:lineChart>
      <c:catAx>
        <c:axId val="586800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endParaRPr lang="en-US"/>
          </a:p>
        </c:txPr>
        <c:crossAx val="586799832"/>
        <c:crosses val="autoZero"/>
        <c:auto val="1"/>
        <c:lblAlgn val="ctr"/>
        <c:lblOffset val="100"/>
        <c:noMultiLvlLbl val="0"/>
      </c:catAx>
      <c:valAx>
        <c:axId val="5867998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endParaRPr lang="en-US"/>
          </a:p>
        </c:txPr>
        <c:crossAx val="586800488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CHANGE</c:v>
                </c:pt>
              </c:strCache>
            </c:strRef>
          </c:tx>
          <c:spPr>
            <a:ln w="571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square"/>
            <c:size val="18"/>
            <c:spPr>
              <a:solidFill>
                <a:schemeClr val="accent6">
                  <a:lumMod val="75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Baseline</c:v>
                </c:pt>
                <c:pt idx="1">
                  <c:v>1 month</c:v>
                </c:pt>
                <c:pt idx="2">
                  <c:v>3 month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0.36</c:v>
                </c:pt>
                <c:pt idx="1">
                  <c:v>0.3</c:v>
                </c:pt>
                <c:pt idx="2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3F-450C-AC4F-D9BB227DB3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Degree centrality</c:v>
                </c:pt>
              </c:strCache>
            </c:strRef>
          </c:tx>
          <c:spPr>
            <a:ln w="666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22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Baseline</c:v>
                </c:pt>
                <c:pt idx="1">
                  <c:v>1 month</c:v>
                </c:pt>
                <c:pt idx="2">
                  <c:v>3 month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0.42</c:v>
                </c:pt>
                <c:pt idx="1">
                  <c:v>0.43</c:v>
                </c:pt>
                <c:pt idx="2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3F-450C-AC4F-D9BB227DB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800488"/>
        <c:axId val="586799832"/>
      </c:lineChart>
      <c:catAx>
        <c:axId val="586800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endParaRPr lang="en-US"/>
          </a:p>
        </c:txPr>
        <c:crossAx val="586799832"/>
        <c:crosses val="autoZero"/>
        <c:auto val="1"/>
        <c:lblAlgn val="ctr"/>
        <c:lblOffset val="100"/>
        <c:noMultiLvlLbl val="0"/>
      </c:catAx>
      <c:valAx>
        <c:axId val="586799832"/>
        <c:scaling>
          <c:orientation val="minMax"/>
          <c:max val="0.4400000000000000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endParaRPr lang="en-US"/>
          </a:p>
        </c:txPr>
        <c:crossAx val="586800488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879DE-A391-4DB5-A860-4B5C0675D9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1070C-3E35-4DD6-84BF-6D61332677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1927-2EDD-4DBB-944F-7F5F1B722B6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9C4D1-C505-4DE0-BFE6-2DE478499E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7D966-AF52-4173-A4C2-573A599487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83653-8270-4D2A-B976-5A3EB650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2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D22E8-7AD1-4B3D-BB39-3426169A66C2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FD60-C7D5-4994-8BF8-E0BD32BED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FD60-C7D5-4994-8BF8-E0BD32BED3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90DD-CB44-43FF-A19B-0F13E06F4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11AE3-E0A7-4BD3-A47A-05CF7162C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4161-36FE-4E59-86B7-FFE4DE3B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DBCB-1DB3-421B-BA1F-D1350FBDD157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C0F5D-391C-4D73-A3A3-A64F90E0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6090-D81B-4C2C-8107-9FA8C376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B749-167F-430F-9A0D-408C3414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4A963-B0A7-4BE2-898C-467E97D01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D9EF-D5E3-4835-B47C-BBDFB18B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2101-602F-49F2-AD6B-196AA0859627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314EF-F2A9-4D28-9EAC-49A8CDAB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60DED-6D9A-4D24-8A6C-1B388673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3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73BF2-7E94-41E0-B883-AF9C246A8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2C3E2-06B8-4CB3-BA5F-FEF6C844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9381D-CC0B-47B8-A5E4-4FDE876E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0EB-6F8F-43EE-A8C9-313F7A72B458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72598-859A-48F9-B041-4D16D250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4F6DA-D275-4B45-B883-092CFA82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3D78-1651-4420-B0E0-77E697A5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0F1D-05E1-4315-B001-9007E6EA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35C2-A542-4D26-A591-310DAD49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836A-8FD3-4AB0-8FD1-026737DF9435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9C08D-18AF-49E5-95FC-F8088CAD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DC322-A78C-4A1E-B3A6-D149265F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69773"/>
            <a:ext cx="2743200" cy="365125"/>
          </a:xfr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955C451E-2E88-4AA3-923E-00AF3625A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1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BF2F-5999-46C2-83BC-BA61E327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A0ACB-7484-4B96-9640-7C98E333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927D-A1AE-425A-9B6D-86BC8C92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AB7-B6F2-4B24-B78D-85B47B9D4220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4B7D1-6A2B-4592-A1BC-C5750685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35C5C-02FB-42A9-9838-CF68551F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FE62-C5D1-4B3E-8D6E-1601EB4A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49C9-0883-4A0F-A7B4-914188918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0F5EC-00DA-483A-A10C-78310DA5B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39B7A-B588-48CC-A238-9ED58341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8612-C720-4507-ABC0-43EF159C2999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C9AC4-594F-490E-BAAA-C34FE60D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2F8D0-B4C0-423A-8D2A-3C9913FA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0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24D-E76B-454C-AE29-68B83D5C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F6AD-3D00-4372-99BF-2572A63D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B36AD-D768-4CA5-B5A8-E7650D9B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E5E7B-CB24-47B0-A2D2-B41693EAF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4270E-1B5E-46AC-9B04-47DF51579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A349C-5584-418B-8349-F740DAF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B63F-98A6-455C-AFF4-A196C3B82F3C}" type="datetime1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5C4BB-11A1-4094-BE5F-751AE6E9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DD122-94A5-49F4-B6C8-E0CAA5B0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6DEA-D9EF-420E-AA6D-E57D799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4F6299-97FE-462C-AB75-5D7EE802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E74D-73BF-4CED-A159-881AB74607DE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31F29-5830-4711-A0B3-A20F8603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01409-E66C-4D4F-8FD0-DE5BA086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D7007-8563-4436-B846-7B59DF1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311B-4F29-491F-B650-9C8D65B23241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22CB0-DD33-4EA1-83F6-112AEB97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BBF6-516C-43BD-B04D-09AFBE88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A3CA-4955-4C8E-A211-21362C55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7D0DB-1B69-4584-A0CB-2AB6AAAF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A3280-D73B-46F8-A069-38773E7B6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083D0-37D8-40AB-8722-CB375165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58F8-64E3-455F-BC0B-4060663E8E19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C28F8-CC6D-46A8-ABBD-DF78144B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5B0A5-948C-40AC-8AD8-3D9186E8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8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3C91-58AA-4230-8C99-6164FD76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FB2BC-1623-4108-BDF1-D3815F8CD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2121E-2616-4F15-92D6-BDCA1F23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8E093-698A-4A7B-8DFB-7C2F3C5C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E8B4-48F6-44F4-BF01-DE70B2C10C2E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6C7B9-5A33-4B11-843E-0E1BCF2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Bryan Wilder (Harvard)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BD319-0AB3-4D70-A9EE-DC1D44A9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1B92F-0697-41A4-B901-FBDC6431E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64EA-5D10-45E3-89F9-3D5812B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3FF4-2043-40CC-B4A5-A5516C1DF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11D1-CFF6-4B8C-81FC-ED6C271F756D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B03E-8312-4FB8-8861-190026ED6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Bryan Wilder (Harvard)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3BEBF-85C2-4D23-BB51-4F217A96E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451E-2E88-4AA3-923E-00AF3625A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5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3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10.png"/><Relationship Id="rId5" Type="http://schemas.openxmlformats.org/officeDocument/2006/relationships/image" Target="../media/image7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39" Type="http://schemas.openxmlformats.org/officeDocument/2006/relationships/image" Target="../media/image158.png"/><Relationship Id="rId34" Type="http://schemas.openxmlformats.org/officeDocument/2006/relationships/image" Target="../media/image153.png"/><Relationship Id="rId42" Type="http://schemas.openxmlformats.org/officeDocument/2006/relationships/image" Target="../media/image161.png"/><Relationship Id="rId47" Type="http://schemas.openxmlformats.org/officeDocument/2006/relationships/image" Target="../media/image230.png"/><Relationship Id="rId50" Type="http://schemas.openxmlformats.org/officeDocument/2006/relationships/image" Target="../media/image260.png"/><Relationship Id="rId46" Type="http://schemas.openxmlformats.org/officeDocument/2006/relationships/image" Target="../media/image179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Relationship Id="rId29" Type="http://schemas.openxmlformats.org/officeDocument/2006/relationships/image" Target="../media/image148.png"/><Relationship Id="rId41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49" Type="http://schemas.openxmlformats.org/officeDocument/2006/relationships/image" Target="../media/image250.png"/><Relationship Id="rId31" Type="http://schemas.openxmlformats.org/officeDocument/2006/relationships/image" Target="../media/image150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48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BD01-EB8B-599B-CE78-E22C3D76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F10-1DBD-7486-66B3-CF959955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week: project update</a:t>
            </a:r>
          </a:p>
          <a:p>
            <a:r>
              <a:rPr lang="en-US" dirty="0"/>
              <a:t>Thursday: </a:t>
            </a:r>
            <a:r>
              <a:rPr lang="en-US" sz="3600" b="1" dirty="0"/>
              <a:t>class is remote </a:t>
            </a:r>
            <a:r>
              <a:rPr lang="en-US" sz="3600" dirty="0"/>
              <a:t>(zoom link on slack)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82B0-67F2-5563-B614-7622BB91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46B1-41C3-482D-93D0-58FF2C0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maximization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C3327-FA0D-4557-AA71-5406DEF6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" y="1772410"/>
            <a:ext cx="10795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Previous work applies these techniques to influence maximization…</a:t>
            </a:r>
          </a:p>
          <a:p>
            <a:pPr marL="0" indent="0">
              <a:buNone/>
            </a:pPr>
            <a:r>
              <a:rPr lang="en-US" sz="1800" i="1" dirty="0"/>
              <a:t>[Kempe et al 2003, Chen et al 2011, Tang et al 2014…]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10</a:t>
            </a:fld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388577-DBFD-474C-A46B-AA77B4C3FCDE}"/>
              </a:ext>
            </a:extLst>
          </p:cNvPr>
          <p:cNvSpPr/>
          <p:nvPr/>
        </p:nvSpPr>
        <p:spPr>
          <a:xfrm>
            <a:off x="0" y="2821340"/>
            <a:ext cx="12192000" cy="8345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But assume graph + parameters are known exactly!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3A2A9E-BC39-4044-8E56-090B26DFE35B}"/>
              </a:ext>
            </a:extLst>
          </p:cNvPr>
          <p:cNvGrpSpPr/>
          <p:nvPr/>
        </p:nvGrpSpPr>
        <p:grpSpPr>
          <a:xfrm>
            <a:off x="3136269" y="4050890"/>
            <a:ext cx="2428790" cy="2488022"/>
            <a:chOff x="3797486" y="2663415"/>
            <a:chExt cx="2185786" cy="233599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B6B50F-6AF7-4820-8DCE-5DDFF7D8ED69}"/>
                </a:ext>
              </a:extLst>
            </p:cNvPr>
            <p:cNvSpPr/>
            <p:nvPr/>
          </p:nvSpPr>
          <p:spPr>
            <a:xfrm>
              <a:off x="4334877" y="404434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A66EFEA-240E-4610-9436-8A18DFC918A4}"/>
                </a:ext>
              </a:extLst>
            </p:cNvPr>
            <p:cNvSpPr/>
            <p:nvPr/>
          </p:nvSpPr>
          <p:spPr>
            <a:xfrm>
              <a:off x="5176504" y="3663543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F00A97-1A5B-4224-83EC-474FED99F3C2}"/>
                </a:ext>
              </a:extLst>
            </p:cNvPr>
            <p:cNvSpPr/>
            <p:nvPr/>
          </p:nvSpPr>
          <p:spPr>
            <a:xfrm>
              <a:off x="4643521" y="4713592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6D877F0-4F77-4420-8BB6-75C213AFE684}"/>
                </a:ext>
              </a:extLst>
            </p:cNvPr>
            <p:cNvSpPr/>
            <p:nvPr/>
          </p:nvSpPr>
          <p:spPr>
            <a:xfrm>
              <a:off x="5426069" y="449246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882309A-50F3-4234-969D-BF84CB119F18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627261" y="3806451"/>
              <a:ext cx="549243" cy="38080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EFC3544-7B2D-44F8-9EF2-41678F28DDB4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4481069" y="4330165"/>
              <a:ext cx="308644" cy="38342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EEDB617-CA8D-4F4C-AC05-A2FF3FFF8C56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426069" y="3907502"/>
              <a:ext cx="146192" cy="58496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849C3E7-525F-46D7-A368-E9CBF1EF3856}"/>
                </a:ext>
              </a:extLst>
            </p:cNvPr>
            <p:cNvSpPr/>
            <p:nvPr/>
          </p:nvSpPr>
          <p:spPr>
            <a:xfrm>
              <a:off x="4723108" y="321621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81F4603-B155-4C41-AD18-251F28A3E69B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972673" y="3460178"/>
              <a:ext cx="246649" cy="24522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13352EF-F59C-4C95-8E95-BEABF3F7EA9F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4078962" y="3359127"/>
              <a:ext cx="644146" cy="12359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24A9203-728B-4A29-8228-0F7984CB27CD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4473255" y="2907375"/>
              <a:ext cx="396044" cy="30884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5AB8D2C-7BFA-4EB0-A5EA-EFA3C6108C39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A03DF27-E546-49BE-AA36-73FCBA15C120}"/>
                </a:ext>
              </a:extLst>
            </p:cNvPr>
            <p:cNvSpPr/>
            <p:nvPr/>
          </p:nvSpPr>
          <p:spPr>
            <a:xfrm>
              <a:off x="4223690" y="2663416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B230047-8BAF-4FE4-A41E-D5B0A958E640}"/>
                    </a:ext>
                  </a:extLst>
                </p:cNvPr>
                <p:cNvSpPr txBox="1"/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B230047-8BAF-4FE4-A41E-D5B0A958E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742" r="-674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F3107FD-E992-49F2-B782-67982B897BF8}"/>
                    </a:ext>
                  </a:extLst>
                </p:cNvPr>
                <p:cNvSpPr txBox="1"/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F3107FD-E992-49F2-B782-67982B897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955" r="-6818" b="-307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5EBE8E-CEE3-44CB-94D5-822BA7A88F6C}"/>
                    </a:ext>
                  </a:extLst>
                </p:cNvPr>
                <p:cNvSpPr txBox="1"/>
                <p:nvPr/>
              </p:nvSpPr>
              <p:spPr>
                <a:xfrm>
                  <a:off x="4007862" y="4458669"/>
                  <a:ext cx="654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5EBE8E-CEE3-44CB-94D5-822BA7A88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862" y="4458669"/>
                  <a:ext cx="6540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02" r="-5042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6A7647-3FF3-4226-9160-4E4741C9796F}"/>
                    </a:ext>
                  </a:extLst>
                </p:cNvPr>
                <p:cNvSpPr txBox="1"/>
                <p:nvPr/>
              </p:nvSpPr>
              <p:spPr>
                <a:xfrm>
                  <a:off x="4469583" y="3664395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6A7647-3FF3-4226-9160-4E4741C97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583" y="3664395"/>
                  <a:ext cx="48410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955" r="-6818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467B82-471F-4A16-A1B6-272E303E63B7}"/>
                    </a:ext>
                  </a:extLst>
                </p:cNvPr>
                <p:cNvSpPr txBox="1"/>
                <p:nvPr/>
              </p:nvSpPr>
              <p:spPr>
                <a:xfrm>
                  <a:off x="4646949" y="2765089"/>
                  <a:ext cx="435671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467B82-471F-4A16-A1B6-272E303E6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949" y="2765089"/>
                  <a:ext cx="435671" cy="346764"/>
                </a:xfrm>
                <a:prstGeom prst="rect">
                  <a:avLst/>
                </a:prstGeom>
                <a:blipFill>
                  <a:blip r:embed="rId6"/>
                  <a:stretch>
                    <a:fillRect l="-12500" r="-13750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EE021DC-2661-4498-956C-0F37B15DDADC}"/>
                    </a:ext>
                  </a:extLst>
                </p:cNvPr>
                <p:cNvSpPr txBox="1"/>
                <p:nvPr/>
              </p:nvSpPr>
              <p:spPr>
                <a:xfrm>
                  <a:off x="4078962" y="3088995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EE021DC-2661-4498-956C-0F37B15DD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962" y="3088995"/>
                  <a:ext cx="48410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955" r="-795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C2E6ABD-B9B8-4260-AB69-87926A44334C}"/>
                </a:ext>
              </a:extLst>
            </p:cNvPr>
            <p:cNvSpPr/>
            <p:nvPr/>
          </p:nvSpPr>
          <p:spPr>
            <a:xfrm>
              <a:off x="4334878" y="404434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8575E89-5C75-4CE6-BF89-37AD3A4C2C32}"/>
                </a:ext>
              </a:extLst>
            </p:cNvPr>
            <p:cNvSpPr/>
            <p:nvPr/>
          </p:nvSpPr>
          <p:spPr>
            <a:xfrm>
              <a:off x="5176504" y="3663542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21A58D-CC29-4533-BE12-F57547D97101}"/>
                </a:ext>
              </a:extLst>
            </p:cNvPr>
            <p:cNvSpPr/>
            <p:nvPr/>
          </p:nvSpPr>
          <p:spPr>
            <a:xfrm>
              <a:off x="4643522" y="4713591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3FFD63-46AF-41BD-B1BA-77255C7544A1}"/>
                </a:ext>
              </a:extLst>
            </p:cNvPr>
            <p:cNvSpPr/>
            <p:nvPr/>
          </p:nvSpPr>
          <p:spPr>
            <a:xfrm>
              <a:off x="5426070" y="449246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625A17E-695E-439F-A399-AF303000993A}"/>
                </a:ext>
              </a:extLst>
            </p:cNvPr>
            <p:cNvSpPr/>
            <p:nvPr/>
          </p:nvSpPr>
          <p:spPr>
            <a:xfrm>
              <a:off x="4723108" y="321621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1BA05DB-8F60-42EF-AA56-DFF8543E8470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186112-145A-4468-B2AE-43986AC10064}"/>
                </a:ext>
              </a:extLst>
            </p:cNvPr>
            <p:cNvSpPr/>
            <p:nvPr/>
          </p:nvSpPr>
          <p:spPr>
            <a:xfrm>
              <a:off x="4223691" y="2663415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4328DE8-F468-4614-BC24-9EE1AE87ED21}"/>
              </a:ext>
            </a:extLst>
          </p:cNvPr>
          <p:cNvGrpSpPr/>
          <p:nvPr/>
        </p:nvGrpSpPr>
        <p:grpSpPr>
          <a:xfrm>
            <a:off x="7243104" y="4056725"/>
            <a:ext cx="2159106" cy="2488022"/>
            <a:chOff x="3797486" y="2663415"/>
            <a:chExt cx="1943084" cy="2335993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3CB5395-4C7E-420E-B681-53AAEF285516}"/>
                </a:ext>
              </a:extLst>
            </p:cNvPr>
            <p:cNvSpPr/>
            <p:nvPr/>
          </p:nvSpPr>
          <p:spPr>
            <a:xfrm>
              <a:off x="4334877" y="404434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CC006F-B094-43CB-A76D-D50EC468942F}"/>
                </a:ext>
              </a:extLst>
            </p:cNvPr>
            <p:cNvSpPr/>
            <p:nvPr/>
          </p:nvSpPr>
          <p:spPr>
            <a:xfrm>
              <a:off x="5176504" y="3663543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6204328-6E45-485C-A235-DDF62048B9B8}"/>
                </a:ext>
              </a:extLst>
            </p:cNvPr>
            <p:cNvSpPr/>
            <p:nvPr/>
          </p:nvSpPr>
          <p:spPr>
            <a:xfrm>
              <a:off x="4643521" y="4713592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19D3902-FC8A-47BE-8EA2-3B20C9400399}"/>
                </a:ext>
              </a:extLst>
            </p:cNvPr>
            <p:cNvSpPr/>
            <p:nvPr/>
          </p:nvSpPr>
          <p:spPr>
            <a:xfrm>
              <a:off x="5426069" y="449246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C8783B-E969-4E66-8AAA-254337DD3369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>
            <a:xfrm flipV="1">
              <a:off x="4627261" y="3806451"/>
              <a:ext cx="549243" cy="38080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4559F96F-E589-4688-887E-AF53A04AC03E}"/>
                </a:ext>
              </a:extLst>
            </p:cNvPr>
            <p:cNvCxnSpPr>
              <a:stCxn id="117" idx="4"/>
              <a:endCxn id="119" idx="0"/>
            </p:cNvCxnSpPr>
            <p:nvPr/>
          </p:nvCxnSpPr>
          <p:spPr>
            <a:xfrm>
              <a:off x="4481069" y="4330165"/>
              <a:ext cx="308644" cy="38342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A3B158A-3B24-4935-8324-473FFEC9FA5C}"/>
                </a:ext>
              </a:extLst>
            </p:cNvPr>
            <p:cNvCxnSpPr>
              <a:cxnSpLocks/>
              <a:stCxn id="118" idx="5"/>
              <a:endCxn id="120" idx="0"/>
            </p:cNvCxnSpPr>
            <p:nvPr/>
          </p:nvCxnSpPr>
          <p:spPr>
            <a:xfrm>
              <a:off x="5426069" y="3907502"/>
              <a:ext cx="146192" cy="58496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5DB87EB-250F-42DA-9C5C-CDAB3F05CCC5}"/>
                </a:ext>
              </a:extLst>
            </p:cNvPr>
            <p:cNvSpPr/>
            <p:nvPr/>
          </p:nvSpPr>
          <p:spPr>
            <a:xfrm>
              <a:off x="4723108" y="321621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9F78B87-288E-4388-999A-5C9EB0BC1989}"/>
                </a:ext>
              </a:extLst>
            </p:cNvPr>
            <p:cNvCxnSpPr>
              <a:cxnSpLocks/>
              <a:stCxn id="118" idx="1"/>
              <a:endCxn id="124" idx="5"/>
            </p:cNvCxnSpPr>
            <p:nvPr/>
          </p:nvCxnSpPr>
          <p:spPr>
            <a:xfrm flipH="1" flipV="1">
              <a:off x="4972673" y="3460178"/>
              <a:ext cx="246649" cy="24522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6A6F97C-F395-4890-BE42-4455924CFA9F}"/>
                </a:ext>
              </a:extLst>
            </p:cNvPr>
            <p:cNvCxnSpPr>
              <a:cxnSpLocks/>
              <a:stCxn id="124" idx="2"/>
              <a:endCxn id="128" idx="5"/>
            </p:cNvCxnSpPr>
            <p:nvPr/>
          </p:nvCxnSpPr>
          <p:spPr>
            <a:xfrm flipH="1">
              <a:off x="4078962" y="3359127"/>
              <a:ext cx="644146" cy="12359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6CBA70E-C97C-485B-A984-0BA6BDC144BA}"/>
                </a:ext>
              </a:extLst>
            </p:cNvPr>
            <p:cNvCxnSpPr>
              <a:cxnSpLocks/>
              <a:stCxn id="124" idx="0"/>
              <a:endCxn id="129" idx="5"/>
            </p:cNvCxnSpPr>
            <p:nvPr/>
          </p:nvCxnSpPr>
          <p:spPr>
            <a:xfrm flipH="1" flipV="1">
              <a:off x="4473255" y="2907375"/>
              <a:ext cx="396044" cy="30884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3ABA39D-ED3F-480F-A753-DB4275363ED0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FC18784-3388-479A-9F53-996068D09395}"/>
                </a:ext>
              </a:extLst>
            </p:cNvPr>
            <p:cNvSpPr/>
            <p:nvPr/>
          </p:nvSpPr>
          <p:spPr>
            <a:xfrm>
              <a:off x="4223690" y="2663416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5C0E459-B38E-4DF9-98D8-FD3FF61BD9A9}"/>
                    </a:ext>
                  </a:extLst>
                </p:cNvPr>
                <p:cNvSpPr txBox="1"/>
                <p:nvPr/>
              </p:nvSpPr>
              <p:spPr>
                <a:xfrm>
                  <a:off x="5080642" y="3309739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5C0E459-B38E-4DF9-98D8-FD3FF61BD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642" y="3309739"/>
                  <a:ext cx="190426" cy="346764"/>
                </a:xfrm>
                <a:prstGeom prst="rect">
                  <a:avLst/>
                </a:prstGeom>
                <a:blipFill>
                  <a:blip r:embed="rId8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32E1798-1894-4F97-8D0E-F9D0C8929420}"/>
                    </a:ext>
                  </a:extLst>
                </p:cNvPr>
                <p:cNvSpPr txBox="1"/>
                <p:nvPr/>
              </p:nvSpPr>
              <p:spPr>
                <a:xfrm>
                  <a:off x="5550144" y="3902024"/>
                  <a:ext cx="190426" cy="34676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32E1798-1894-4F97-8D0E-F9D0C8929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144" y="3902024"/>
                  <a:ext cx="190426" cy="34676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32353" b="-10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3176FB6E-6E1D-40F5-BCE9-37606C25154E}"/>
                    </a:ext>
                  </a:extLst>
                </p:cNvPr>
                <p:cNvSpPr txBox="1"/>
                <p:nvPr/>
              </p:nvSpPr>
              <p:spPr>
                <a:xfrm>
                  <a:off x="4351870" y="4448504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3176FB6E-6E1D-40F5-BCE9-37606C251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70" y="4448504"/>
                  <a:ext cx="190426" cy="346764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3F982D9-BEA9-47F6-9C3F-FF15AB5DDC20}"/>
                    </a:ext>
                  </a:extLst>
                </p:cNvPr>
                <p:cNvSpPr txBox="1"/>
                <p:nvPr/>
              </p:nvSpPr>
              <p:spPr>
                <a:xfrm>
                  <a:off x="4693126" y="3700295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3F982D9-BEA9-47F6-9C3F-FF15AB5DD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126" y="3700295"/>
                  <a:ext cx="190426" cy="346764"/>
                </a:xfrm>
                <a:prstGeom prst="rect">
                  <a:avLst/>
                </a:prstGeom>
                <a:blipFill>
                  <a:blip r:embed="rId11"/>
                  <a:stretch>
                    <a:fillRect l="-28571" r="-31429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66B81F-AA75-4A6C-AE19-2BC2EE833A4E}"/>
                    </a:ext>
                  </a:extLst>
                </p:cNvPr>
                <p:cNvSpPr txBox="1"/>
                <p:nvPr/>
              </p:nvSpPr>
              <p:spPr>
                <a:xfrm>
                  <a:off x="4646949" y="2765089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66B81F-AA75-4A6C-AE19-2BC2EE833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949" y="2765089"/>
                  <a:ext cx="190426" cy="346764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9C9C7B9-FB43-43C4-AF61-77A841146889}"/>
                    </a:ext>
                  </a:extLst>
                </p:cNvPr>
                <p:cNvSpPr txBox="1"/>
                <p:nvPr/>
              </p:nvSpPr>
              <p:spPr>
                <a:xfrm>
                  <a:off x="4250254" y="3091691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9C9C7B9-FB43-43C4-AF61-77A841146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254" y="3091691"/>
                  <a:ext cx="190426" cy="346764"/>
                </a:xfrm>
                <a:prstGeom prst="rect">
                  <a:avLst/>
                </a:prstGeom>
                <a:blipFill>
                  <a:blip r:embed="rId13"/>
                  <a:stretch>
                    <a:fillRect l="-32353" r="-323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C8C978D-D8E9-4988-9D32-2D7419CD0BB6}"/>
                </a:ext>
              </a:extLst>
            </p:cNvPr>
            <p:cNvSpPr/>
            <p:nvPr/>
          </p:nvSpPr>
          <p:spPr>
            <a:xfrm>
              <a:off x="4334878" y="404434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735439B-EABD-49C5-8888-22745F6E918F}"/>
                </a:ext>
              </a:extLst>
            </p:cNvPr>
            <p:cNvSpPr/>
            <p:nvPr/>
          </p:nvSpPr>
          <p:spPr>
            <a:xfrm>
              <a:off x="5176504" y="3663542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56C9117-FE76-4A96-ADCF-7B83722465E7}"/>
                </a:ext>
              </a:extLst>
            </p:cNvPr>
            <p:cNvSpPr/>
            <p:nvPr/>
          </p:nvSpPr>
          <p:spPr>
            <a:xfrm>
              <a:off x="4643522" y="4713591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D457E89-5152-4D7F-BACD-765BF8468214}"/>
                </a:ext>
              </a:extLst>
            </p:cNvPr>
            <p:cNvSpPr/>
            <p:nvPr/>
          </p:nvSpPr>
          <p:spPr>
            <a:xfrm>
              <a:off x="5426070" y="449246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B06FC1F-045A-4D6E-893B-561D7B24522A}"/>
                </a:ext>
              </a:extLst>
            </p:cNvPr>
            <p:cNvSpPr/>
            <p:nvPr/>
          </p:nvSpPr>
          <p:spPr>
            <a:xfrm>
              <a:off x="4723108" y="321621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C9B1D53-F110-473B-B075-BAAF96D01465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D3ABB84-B178-40B2-8C4C-5F2B1B2B4783}"/>
                </a:ext>
              </a:extLst>
            </p:cNvPr>
            <p:cNvSpPr/>
            <p:nvPr/>
          </p:nvSpPr>
          <p:spPr>
            <a:xfrm>
              <a:off x="4223691" y="2663415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44CA5A9D-7614-4235-A8EB-A1DC709ADCCE}"/>
              </a:ext>
            </a:extLst>
          </p:cNvPr>
          <p:cNvSpPr/>
          <p:nvPr/>
        </p:nvSpPr>
        <p:spPr>
          <a:xfrm>
            <a:off x="5614613" y="4848407"/>
            <a:ext cx="1285768" cy="41727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9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46B1-41C3-482D-93D0-58FF2C0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deployment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C3327-FA0D-4557-AA71-5406DEF6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89425"/>
            <a:ext cx="7047020" cy="1145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With social work partners, developed AI-augmented intervention </a:t>
            </a:r>
            <a:r>
              <a:rPr lang="en-US" sz="3200" b="1" dirty="0"/>
              <a:t>CHANGE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s://lh3.googleusercontent.com/7UAEE5iihI46nTALJSZUho9uMEgH6wXSf4TriPGu9mjIxKN24WXHxHkyjMV4XSwxosTk0yFOXk3k60beDznb3TMP1XhSURuOVMuNDHtkdF53SLnW1Jax5QpXFDtKwIKlqJPgrmjIUwZUX1AFsbDwpzBAoWZeW0z8ETlzJY7g2WVQqmt3mBusK01ddn8G6tsfq4lCto8VA5sOsTMZFK6JhzaiFgs-krE3ur2FiQagMTH7eGcDupuoUmqGeqLEojbRJv1DtVmPlV_DhyFKQixA-BBLqGL_bNP_3O1Tzil7-C_YYD2HVJnw9CI6bYV0meKrezD39ik_Ipm_9xGsdKI1W3kedqWVpRb-uCOSimcNQWtdhtcxA9hRTSJ98anWvX8U2cOeQB5b2yMsLFoXt6IENKEGv-0DSm2wENfKdQOjwv3xAfM5oPveEAHqSa4H97o5v8ttBXEq-dNrdY-a6OBIoOQ1mZJYPmh0Fly4kc2vodRiKLKl9tX65wb98WbQSEj1DmrLGt9fbJEBj4gRT70nqkqg_9qW5_hv8izlGnAZXaC8aW1PE42JLMZmQSfK8E0FfSbtP0PhZmDncyG-aUijl0R5iCIopi5zU_DavahNoL7lFEKYVX4zDwd8y6uT0zZr5p8WiD_WifI0W2ZhnHEhcJOJ=w1124-h843-no">
            <a:extLst>
              <a:ext uri="{FF2B5EF4-FFF2-40B4-BE49-F238E27FC236}">
                <a16:creationId xmlns:a16="http://schemas.microsoft.com/office/drawing/2014/main" id="{924B440B-F159-4CAA-A29B-B713F914E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/>
          <a:stretch/>
        </p:blipFill>
        <p:spPr bwMode="auto">
          <a:xfrm>
            <a:off x="8607898" y="1889426"/>
            <a:ext cx="3570565" cy="248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afe place for youth">
            <a:extLst>
              <a:ext uri="{FF2B5EF4-FFF2-40B4-BE49-F238E27FC236}">
                <a16:creationId xmlns:a16="http://schemas.microsoft.com/office/drawing/2014/main" id="{CAA448F4-7701-4BB9-B46B-C18F3111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359" y="4672660"/>
            <a:ext cx="1738822" cy="9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y friend's place">
            <a:extLst>
              <a:ext uri="{FF2B5EF4-FFF2-40B4-BE49-F238E27FC236}">
                <a16:creationId xmlns:a16="http://schemas.microsoft.com/office/drawing/2014/main" id="{C50E6407-5DBD-4318-BD5A-42EE3EA8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56" y="4531198"/>
            <a:ext cx="1519087" cy="151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D1B2D7DA-1E0E-4125-B857-5A8FC844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83" y="5825828"/>
            <a:ext cx="1563608" cy="9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F39385-B913-46E0-8E20-59F246E01C85}"/>
              </a:ext>
            </a:extLst>
          </p:cNvPr>
          <p:cNvSpPr/>
          <p:nvPr/>
        </p:nvSpPr>
        <p:spPr>
          <a:xfrm>
            <a:off x="13536" y="3155013"/>
            <a:ext cx="8226223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Trial with 700+ homeless youth over 2 years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09475-0C1C-40C4-8824-59465C83FBB7}"/>
              </a:ext>
            </a:extLst>
          </p:cNvPr>
          <p:cNvSpPr/>
          <p:nvPr/>
        </p:nvSpPr>
        <p:spPr>
          <a:xfrm>
            <a:off x="13537" y="4672660"/>
            <a:ext cx="78132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 deployment </a:t>
            </a:r>
            <a:r>
              <a:rPr lang="en-U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algorithmic methods for social network interventions in health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DD8E9-3D87-4C0A-824B-8BBB6F6D2EBF}"/>
              </a:ext>
            </a:extLst>
          </p:cNvPr>
          <p:cNvSpPr txBox="1"/>
          <p:nvPr/>
        </p:nvSpPr>
        <p:spPr>
          <a:xfrm>
            <a:off x="9144000" y="4014524"/>
            <a:ext cx="3034463" cy="369332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Conducting surveys at SPY </a:t>
            </a:r>
          </a:p>
        </p:txBody>
      </p:sp>
    </p:spTree>
    <p:extLst>
      <p:ext uri="{BB962C8B-B14F-4D97-AF65-F5344CB8AC3E}">
        <p14:creationId xmlns:p14="http://schemas.microsoft.com/office/powerpoint/2010/main" val="378628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3B08D-C868-4AD2-BA37-9966A77FE8E4}"/>
              </a:ext>
            </a:extLst>
          </p:cNvPr>
          <p:cNvSpPr/>
          <p:nvPr/>
        </p:nvSpPr>
        <p:spPr>
          <a:xfrm>
            <a:off x="8745" y="3851138"/>
            <a:ext cx="1051560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influence parameters?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49853-D318-48EC-91C5-6DA72776D134}"/>
              </a:ext>
            </a:extLst>
          </p:cNvPr>
          <p:cNvSpPr/>
          <p:nvPr/>
        </p:nvSpPr>
        <p:spPr>
          <a:xfrm>
            <a:off x="-497840" y="5042305"/>
            <a:ext cx="101244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Little-to-no data available about homeless youth populations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B6B54A-6C60-40E7-A06A-27EEEA1D5C2D}"/>
              </a:ext>
            </a:extLst>
          </p:cNvPr>
          <p:cNvSpPr/>
          <p:nvPr/>
        </p:nvSpPr>
        <p:spPr>
          <a:xfrm>
            <a:off x="0" y="931747"/>
            <a:ext cx="107238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social network structure?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0459D-2ADC-4FA3-AB68-BCDCC46EDAF2}"/>
              </a:ext>
            </a:extLst>
          </p:cNvPr>
          <p:cNvSpPr/>
          <p:nvPr/>
        </p:nvSpPr>
        <p:spPr>
          <a:xfrm>
            <a:off x="-518160" y="2122914"/>
            <a:ext cx="11242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Gathering network data requires in-person surveys, week+ of effort</a:t>
            </a:r>
          </a:p>
        </p:txBody>
      </p:sp>
    </p:spTree>
    <p:extLst>
      <p:ext uri="{BB962C8B-B14F-4D97-AF65-F5344CB8AC3E}">
        <p14:creationId xmlns:p14="http://schemas.microsoft.com/office/powerpoint/2010/main" val="229785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3B08D-C868-4AD2-BA37-9966A77FE8E4}"/>
              </a:ext>
            </a:extLst>
          </p:cNvPr>
          <p:cNvSpPr/>
          <p:nvPr/>
        </p:nvSpPr>
        <p:spPr>
          <a:xfrm>
            <a:off x="20320" y="3851138"/>
            <a:ext cx="1051560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influence parameters?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49853-D318-48EC-91C5-6DA72776D134}"/>
              </a:ext>
            </a:extLst>
          </p:cNvPr>
          <p:cNvSpPr/>
          <p:nvPr/>
        </p:nvSpPr>
        <p:spPr>
          <a:xfrm>
            <a:off x="-497840" y="5042305"/>
            <a:ext cx="101244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Little-to-no data available about homeless youth populations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A7C75-F1F5-4F24-AE89-C4811CA83490}"/>
              </a:ext>
            </a:extLst>
          </p:cNvPr>
          <p:cNvSpPr txBox="1"/>
          <p:nvPr/>
        </p:nvSpPr>
        <p:spPr>
          <a:xfrm>
            <a:off x="8334375" y="240302"/>
            <a:ext cx="531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CHANGE, Part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77DF3-A9F3-4993-81C8-982F0EDD40A0}"/>
              </a:ext>
            </a:extLst>
          </p:cNvPr>
          <p:cNvSpPr/>
          <p:nvPr/>
        </p:nvSpPr>
        <p:spPr>
          <a:xfrm>
            <a:off x="7924800" y="201930"/>
            <a:ext cx="3730060" cy="65342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DF2A41-20E3-4F2F-9BBB-7F0E3AA7672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180851" y="528640"/>
            <a:ext cx="743949" cy="1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938D29-9659-42AC-9B41-2951F4CA37CD}"/>
              </a:ext>
            </a:extLst>
          </p:cNvPr>
          <p:cNvCxnSpPr>
            <a:cxnSpLocks/>
          </p:cNvCxnSpPr>
          <p:nvPr/>
        </p:nvCxnSpPr>
        <p:spPr>
          <a:xfrm flipV="1">
            <a:off x="7180851" y="528640"/>
            <a:ext cx="0" cy="371432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1B6B54A-6C60-40E7-A06A-27EEEA1D5C2D}"/>
              </a:ext>
            </a:extLst>
          </p:cNvPr>
          <p:cNvSpPr/>
          <p:nvPr/>
        </p:nvSpPr>
        <p:spPr>
          <a:xfrm>
            <a:off x="0" y="931747"/>
            <a:ext cx="107238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social network structure?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0459D-2ADC-4FA3-AB68-BCDCC46EDAF2}"/>
              </a:ext>
            </a:extLst>
          </p:cNvPr>
          <p:cNvSpPr/>
          <p:nvPr/>
        </p:nvSpPr>
        <p:spPr>
          <a:xfrm>
            <a:off x="-518160" y="2122914"/>
            <a:ext cx="11242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Gathering network data requires in-person surveys, week+ of effort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F3356-D385-4B2A-87D0-5BA2D2013FE6}"/>
              </a:ext>
            </a:extLst>
          </p:cNvPr>
          <p:cNvSpPr/>
          <p:nvPr/>
        </p:nvSpPr>
        <p:spPr>
          <a:xfrm>
            <a:off x="20320" y="938694"/>
            <a:ext cx="10703560" cy="1121661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4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DFD004-2E93-44B8-924F-5C91BF9C68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4299" r="8893" b="4350"/>
          <a:stretch/>
        </p:blipFill>
        <p:spPr>
          <a:xfrm>
            <a:off x="1273946" y="2960533"/>
            <a:ext cx="3444127" cy="2739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CFCD7-DB29-4E8C-A605-F3129F16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5" y="348055"/>
            <a:ext cx="114692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the network come from?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54DA-D518-42FA-AFE5-1F469C957E3D}"/>
              </a:ext>
            </a:extLst>
          </p:cNvPr>
          <p:cNvSpPr/>
          <p:nvPr/>
        </p:nvSpPr>
        <p:spPr>
          <a:xfrm>
            <a:off x="413975" y="2960533"/>
            <a:ext cx="5257800" cy="274663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08442-C35F-49DA-A257-320B77C385D5}"/>
              </a:ext>
            </a:extLst>
          </p:cNvPr>
          <p:cNvSpPr txBox="1"/>
          <p:nvPr/>
        </p:nvSpPr>
        <p:spPr>
          <a:xfrm>
            <a:off x="361395" y="2227685"/>
            <a:ext cx="3460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98AB2"/>
                </a:solidFill>
              </a:rPr>
              <a:t>Assumed start</a:t>
            </a:r>
            <a:endParaRPr lang="en-US" sz="2800" dirty="0">
              <a:solidFill>
                <a:srgbClr val="698AB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896F6-F4BD-47E1-8E1D-4942930254E9}"/>
              </a:ext>
            </a:extLst>
          </p:cNvPr>
          <p:cNvSpPr txBox="1"/>
          <p:nvPr/>
        </p:nvSpPr>
        <p:spPr>
          <a:xfrm>
            <a:off x="8958407" y="2227685"/>
            <a:ext cx="2819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698AB2"/>
                </a:solidFill>
              </a:rPr>
              <a:t>Actual start</a:t>
            </a:r>
            <a:endParaRPr lang="en-US" sz="2800" dirty="0">
              <a:solidFill>
                <a:srgbClr val="698AB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29074-6442-4173-9A85-F267FA3B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58B4A-C140-46A5-BF3B-5E31D91ACCE5}"/>
              </a:ext>
            </a:extLst>
          </p:cNvPr>
          <p:cNvSpPr/>
          <p:nvPr/>
        </p:nvSpPr>
        <p:spPr>
          <a:xfrm>
            <a:off x="6520225" y="2953166"/>
            <a:ext cx="5257800" cy="274663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A4CD8-963E-4EAD-B6AB-1EBF6F343E98}"/>
              </a:ext>
            </a:extLst>
          </p:cNvPr>
          <p:cNvSpPr txBox="1"/>
          <p:nvPr/>
        </p:nvSpPr>
        <p:spPr>
          <a:xfrm>
            <a:off x="8958407" y="3722607"/>
            <a:ext cx="2733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319D3-F0FD-47F8-B0A9-2DAE184C7115}"/>
              </a:ext>
            </a:extLst>
          </p:cNvPr>
          <p:cNvSpPr/>
          <p:nvPr/>
        </p:nvSpPr>
        <p:spPr>
          <a:xfrm>
            <a:off x="413975" y="1792205"/>
            <a:ext cx="5257800" cy="11609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Assumed start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1D9B0F-DCB2-4095-8D36-8EBB57FFC9B2}"/>
              </a:ext>
            </a:extLst>
          </p:cNvPr>
          <p:cNvSpPr/>
          <p:nvPr/>
        </p:nvSpPr>
        <p:spPr>
          <a:xfrm>
            <a:off x="6525448" y="1784778"/>
            <a:ext cx="5257800" cy="11609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Actual start</a:t>
            </a:r>
          </a:p>
        </p:txBody>
      </p:sp>
    </p:spTree>
    <p:extLst>
      <p:ext uri="{BB962C8B-B14F-4D97-AF65-F5344CB8AC3E}">
        <p14:creationId xmlns:p14="http://schemas.microsoft.com/office/powerpoint/2010/main" val="87399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collection is </a:t>
            </a:r>
            <a:r>
              <a:rPr lang="en-US" sz="3600" dirty="0">
                <a:solidFill>
                  <a:schemeClr val="accent6"/>
                </a:solidFill>
              </a:rPr>
              <a:t>costly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6"/>
                </a:solidFill>
              </a:rPr>
              <a:t>time consuming</a:t>
            </a:r>
          </a:p>
          <a:p>
            <a:pPr marL="457200" lvl="1" indent="0">
              <a:buNone/>
            </a:pPr>
            <a:r>
              <a:rPr lang="en-US" sz="2800" dirty="0"/>
              <a:t>Digital sources are often inaccurate or missing</a:t>
            </a:r>
          </a:p>
          <a:p>
            <a:pPr marL="457200" lvl="1" indent="0">
              <a:buNone/>
            </a:pPr>
            <a:r>
              <a:rPr lang="en-US" sz="2800" dirty="0"/>
              <a:t>Week+ to interview 100 or more people</a:t>
            </a:r>
          </a:p>
          <a:p>
            <a:pPr marL="457200" lvl="1" indent="0">
              <a:buNone/>
            </a:pPr>
            <a:r>
              <a:rPr lang="en-US" sz="2800" dirty="0"/>
              <a:t>Emerged as key issue in pilot tests</a:t>
            </a:r>
          </a:p>
          <a:p>
            <a:pPr marL="457200" lvl="1" indent="0">
              <a:buNone/>
            </a:pPr>
            <a:endParaRPr lang="en-US" sz="32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9659E-7361-4F72-87D1-F990C367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D5C78A-5C17-4A14-84DA-400EAE47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5" y="348055"/>
            <a:ext cx="114692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the network come from?</a:t>
            </a:r>
          </a:p>
        </p:txBody>
      </p:sp>
    </p:spTree>
    <p:extLst>
      <p:ext uri="{BB962C8B-B14F-4D97-AF65-F5344CB8AC3E}">
        <p14:creationId xmlns:p14="http://schemas.microsoft.com/office/powerpoint/2010/main" val="392202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collection is </a:t>
            </a:r>
            <a:r>
              <a:rPr lang="en-US" sz="3600" dirty="0">
                <a:solidFill>
                  <a:schemeClr val="accent6"/>
                </a:solidFill>
              </a:rPr>
              <a:t>costly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6"/>
                </a:solidFill>
              </a:rPr>
              <a:t>time consuming</a:t>
            </a:r>
          </a:p>
          <a:p>
            <a:pPr marL="457200" lvl="1" indent="0">
              <a:buNone/>
            </a:pPr>
            <a:r>
              <a:rPr lang="en-US" sz="2800" dirty="0"/>
              <a:t>Digital sources are often inaccurate or missing</a:t>
            </a:r>
          </a:p>
          <a:p>
            <a:pPr marL="457200" lvl="1" indent="0">
              <a:buNone/>
            </a:pPr>
            <a:r>
              <a:rPr lang="en-US" sz="2800" dirty="0"/>
              <a:t>Week+ to interview 100 or more people</a:t>
            </a:r>
          </a:p>
          <a:p>
            <a:pPr marL="457200" lvl="1" indent="0">
              <a:buNone/>
            </a:pPr>
            <a:r>
              <a:rPr lang="en-US" sz="2800" dirty="0"/>
              <a:t>Emerged as key issue in pilot tests</a:t>
            </a:r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/>
              <a:t>Can we </a:t>
            </a:r>
            <a:r>
              <a:rPr lang="en-US" sz="3600" dirty="0">
                <a:solidFill>
                  <a:schemeClr val="accent6"/>
                </a:solidFill>
              </a:rPr>
              <a:t>subsample</a:t>
            </a:r>
            <a:r>
              <a:rPr lang="en-US" sz="3600" dirty="0"/>
              <a:t> the network to find influencers?</a:t>
            </a:r>
            <a:endParaRPr lang="en-US" sz="3600" dirty="0">
              <a:solidFill>
                <a:srgbClr val="698AB2"/>
              </a:solidFill>
            </a:endParaRP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9659E-7361-4F72-87D1-F990C367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D5C78A-5C17-4A14-84DA-400EAE47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95" y="348055"/>
            <a:ext cx="114692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the network come from?</a:t>
            </a:r>
          </a:p>
        </p:txBody>
      </p:sp>
    </p:spTree>
    <p:extLst>
      <p:ext uri="{BB962C8B-B14F-4D97-AF65-F5344CB8AC3E}">
        <p14:creationId xmlns:p14="http://schemas.microsoft.com/office/powerpoint/2010/main" val="213479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664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</a:t>
                </a:r>
                <a:r>
                  <a:rPr lang="en-US" b="1" dirty="0"/>
                  <a:t>: </a:t>
                </a:r>
                <a:r>
                  <a:rPr lang="en-US" dirty="0"/>
                  <a:t>There exist graphs where </a:t>
                </a:r>
                <a:r>
                  <a:rPr lang="en-US" dirty="0">
                    <a:solidFill>
                      <a:schemeClr val="accent6"/>
                    </a:solidFill>
                  </a:rPr>
                  <a:t>any algorithm </a:t>
                </a:r>
                <a:r>
                  <a:rPr lang="en-US" dirty="0"/>
                  <a:t>with constant approximation ratio to the optimum </a:t>
                </a:r>
                <a:r>
                  <a:rPr lang="en-US" dirty="0">
                    <a:solidFill>
                      <a:schemeClr val="accent6"/>
                    </a:solidFill>
                  </a:rPr>
                  <a:t>must sample nearly* all </a:t>
                </a:r>
                <a:r>
                  <a:rPr lang="en-US" dirty="0"/>
                  <a:t>nodes.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*a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fraction of nodes, converging to 1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66445" cy="4351338"/>
              </a:xfrm>
              <a:blipFill>
                <a:blip r:embed="rId2"/>
                <a:stretch>
                  <a:fillRect l="-1143" t="-238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267B2-47C2-45EF-BAF6-0086D47B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DC34B-C16B-460B-AAB6-365DF213837E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46212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179-9A53-476F-BEFA-3B76415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B9BAE-86F3-4A59-B497-61A0D6DD3D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07719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6"/>
                  </a:buClr>
                </a:pPr>
                <a:r>
                  <a:rPr lang="en-US" dirty="0"/>
                  <a:t>Real networks often have more structure, e.g., communities</a:t>
                </a:r>
              </a:p>
              <a:p>
                <a:pPr>
                  <a:buClr>
                    <a:schemeClr val="accent6"/>
                  </a:buClr>
                </a:pPr>
                <a:r>
                  <a:rPr lang="en-US" dirty="0"/>
                  <a:t>Common formalization: stochastic block model</a:t>
                </a:r>
              </a:p>
              <a:p>
                <a:pPr>
                  <a:buClr>
                    <a:schemeClr val="accent6"/>
                  </a:buClr>
                </a:pPr>
                <a:r>
                  <a:rPr lang="en-US" dirty="0"/>
                  <a:t>Nodes within community connected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different communities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B9BAE-86F3-4A59-B497-61A0D6DD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07719" cy="4351338"/>
              </a:xfrm>
              <a:blipFill>
                <a:blip r:embed="rId2"/>
                <a:stretch>
                  <a:fillRect l="-106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51A17-8A91-4F23-850A-EDB56A8F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8864E1-5ED3-49DC-AE1C-FC6F7211B1CF}"/>
              </a:ext>
            </a:extLst>
          </p:cNvPr>
          <p:cNvSpPr/>
          <p:nvPr/>
        </p:nvSpPr>
        <p:spPr>
          <a:xfrm rot="1648704">
            <a:off x="8387080" y="3770720"/>
            <a:ext cx="1078513" cy="13313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17C750-FD6E-4A68-8808-7E5912640D20}"/>
              </a:ext>
            </a:extLst>
          </p:cNvPr>
          <p:cNvSpPr/>
          <p:nvPr/>
        </p:nvSpPr>
        <p:spPr>
          <a:xfrm rot="19547488">
            <a:off x="8539656" y="4282913"/>
            <a:ext cx="152110" cy="142889"/>
          </a:xfrm>
          <a:prstGeom prst="ellipse">
            <a:avLst/>
          </a:prstGeom>
          <a:solidFill>
            <a:srgbClr val="698AB2"/>
          </a:solidFill>
          <a:ln>
            <a:solidFill>
              <a:srgbClr val="698A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992AB9-FBBE-4FD7-8935-C6874F0B61A2}"/>
              </a:ext>
            </a:extLst>
          </p:cNvPr>
          <p:cNvSpPr/>
          <p:nvPr/>
        </p:nvSpPr>
        <p:spPr>
          <a:xfrm rot="19547488">
            <a:off x="9133201" y="4448060"/>
            <a:ext cx="152110" cy="142889"/>
          </a:xfrm>
          <a:prstGeom prst="ellipse">
            <a:avLst/>
          </a:prstGeom>
          <a:solidFill>
            <a:srgbClr val="698AB2"/>
          </a:solidFill>
          <a:ln>
            <a:solidFill>
              <a:srgbClr val="698A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8933EB-614B-4C51-A21F-84A11B6FF394}"/>
              </a:ext>
            </a:extLst>
          </p:cNvPr>
          <p:cNvSpPr/>
          <p:nvPr/>
        </p:nvSpPr>
        <p:spPr>
          <a:xfrm rot="19547488">
            <a:off x="8955937" y="3961671"/>
            <a:ext cx="152110" cy="142889"/>
          </a:xfrm>
          <a:prstGeom prst="ellipse">
            <a:avLst/>
          </a:prstGeom>
          <a:solidFill>
            <a:srgbClr val="698AB2"/>
          </a:solidFill>
          <a:ln>
            <a:solidFill>
              <a:srgbClr val="698A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E74AF6-F852-4DA4-A5F2-2EDEED3A6CDF}"/>
              </a:ext>
            </a:extLst>
          </p:cNvPr>
          <p:cNvSpPr/>
          <p:nvPr/>
        </p:nvSpPr>
        <p:spPr>
          <a:xfrm rot="19547488">
            <a:off x="8731727" y="4723748"/>
            <a:ext cx="152110" cy="142889"/>
          </a:xfrm>
          <a:prstGeom prst="ellipse">
            <a:avLst/>
          </a:prstGeom>
          <a:solidFill>
            <a:srgbClr val="698AB2"/>
          </a:solidFill>
          <a:ln>
            <a:solidFill>
              <a:srgbClr val="698A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0D74D8-A8DE-4FC8-95DC-DF2D81092F3F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8690421" y="4367734"/>
            <a:ext cx="444125" cy="1383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990DAA-FAF4-4640-BB22-D6F6CA1B2A12}"/>
              </a:ext>
            </a:extLst>
          </p:cNvPr>
          <p:cNvCxnSpPr>
            <a:cxnSpLocks/>
          </p:cNvCxnSpPr>
          <p:nvPr/>
        </p:nvCxnSpPr>
        <p:spPr>
          <a:xfrm>
            <a:off x="8690421" y="4367186"/>
            <a:ext cx="444125" cy="138393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6B2208-37EA-4AFD-BAE4-D1A00F8F8731}"/>
              </a:ext>
            </a:extLst>
          </p:cNvPr>
          <p:cNvSpPr/>
          <p:nvPr/>
        </p:nvSpPr>
        <p:spPr>
          <a:xfrm>
            <a:off x="8765024" y="5290700"/>
            <a:ext cx="1521103" cy="1359278"/>
          </a:xfrm>
          <a:prstGeom prst="ellipse">
            <a:avLst/>
          </a:prstGeom>
          <a:solidFill>
            <a:schemeClr val="accent6">
              <a:lumMod val="20000"/>
              <a:lumOff val="80000"/>
              <a:alpha val="43922"/>
            </a:schemeClr>
          </a:solidFill>
          <a:ln>
            <a:solidFill>
              <a:srgbClr val="FFF2CC">
                <a:alpha val="4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2CB133-D722-42E1-B36D-54A787F25BC0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8822022" y="4103297"/>
            <a:ext cx="195729" cy="621715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DC737-06C6-4D1F-B889-0C6FB9528D68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678609" y="4073282"/>
            <a:ext cx="290485" cy="240909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9B6EDE-1585-4D82-A20C-AF243DE5E695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8658470" y="4413442"/>
            <a:ext cx="106554" cy="322666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32C-E07E-4D2E-A185-600205F3B630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8870680" y="4559671"/>
            <a:ext cx="275679" cy="195356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BB0EC6-3338-4FA5-9EA3-3DE5A4D46CF3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9074750" y="4092200"/>
            <a:ext cx="91748" cy="368219"/>
          </a:xfrm>
          <a:prstGeom prst="line">
            <a:avLst/>
          </a:prstGeom>
          <a:ln w="19050">
            <a:solidFill>
              <a:srgbClr val="698AB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B4CC016-4153-4521-A78F-EC18B042EABD}"/>
              </a:ext>
            </a:extLst>
          </p:cNvPr>
          <p:cNvSpPr/>
          <p:nvPr/>
        </p:nvSpPr>
        <p:spPr>
          <a:xfrm rot="19547488">
            <a:off x="9199563" y="5557175"/>
            <a:ext cx="152110" cy="142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858C76-3EB2-4218-B301-DF5C08E0676E}"/>
              </a:ext>
            </a:extLst>
          </p:cNvPr>
          <p:cNvSpPr/>
          <p:nvPr/>
        </p:nvSpPr>
        <p:spPr>
          <a:xfrm rot="19547488">
            <a:off x="9808005" y="5549728"/>
            <a:ext cx="152110" cy="142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D53BAD-8EAB-49C0-8F8A-D457A9D8A9ED}"/>
              </a:ext>
            </a:extLst>
          </p:cNvPr>
          <p:cNvSpPr/>
          <p:nvPr/>
        </p:nvSpPr>
        <p:spPr>
          <a:xfrm rot="19547488">
            <a:off x="10015684" y="5970502"/>
            <a:ext cx="152110" cy="142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8260B8-0B04-4113-8B5C-FA3BDCDB67AC}"/>
              </a:ext>
            </a:extLst>
          </p:cNvPr>
          <p:cNvSpPr/>
          <p:nvPr/>
        </p:nvSpPr>
        <p:spPr>
          <a:xfrm rot="19547488">
            <a:off x="9495333" y="6354020"/>
            <a:ext cx="152110" cy="142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A9D59C-72FD-4883-AC81-3EDBCDB6D5FD}"/>
              </a:ext>
            </a:extLst>
          </p:cNvPr>
          <p:cNvSpPr/>
          <p:nvPr/>
        </p:nvSpPr>
        <p:spPr>
          <a:xfrm rot="19547488">
            <a:off x="8992722" y="6067631"/>
            <a:ext cx="152110" cy="142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E8DFC8-BC8F-46BA-8FE0-F3F42480040E}"/>
              </a:ext>
            </a:extLst>
          </p:cNvPr>
          <p:cNvCxnSpPr>
            <a:cxnSpLocks/>
            <a:stCxn id="21" idx="3"/>
            <a:endCxn id="25" idx="7"/>
          </p:cNvCxnSpPr>
          <p:nvPr/>
        </p:nvCxnSpPr>
        <p:spPr>
          <a:xfrm flipH="1">
            <a:off x="9083017" y="5698801"/>
            <a:ext cx="178360" cy="370093"/>
          </a:xfrm>
          <a:prstGeom prst="line">
            <a:avLst/>
          </a:prstGeom>
          <a:ln w="19050">
            <a:solidFill>
              <a:srgbClr val="FEE54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537D85-4856-41AE-9F21-11F4AE325412}"/>
              </a:ext>
            </a:extLst>
          </p:cNvPr>
          <p:cNvCxnSpPr>
            <a:cxnSpLocks/>
          </p:cNvCxnSpPr>
          <p:nvPr/>
        </p:nvCxnSpPr>
        <p:spPr>
          <a:xfrm flipH="1">
            <a:off x="9085252" y="5698801"/>
            <a:ext cx="178360" cy="3700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8AC4F-2F0E-42BA-BB2A-F5F299E58907}"/>
              </a:ext>
            </a:extLst>
          </p:cNvPr>
          <p:cNvCxnSpPr>
            <a:cxnSpLocks/>
            <a:stCxn id="21" idx="5"/>
            <a:endCxn id="23" idx="0"/>
          </p:cNvCxnSpPr>
          <p:nvPr/>
        </p:nvCxnSpPr>
        <p:spPr>
          <a:xfrm>
            <a:off x="9350328" y="5641997"/>
            <a:ext cx="698653" cy="340865"/>
          </a:xfrm>
          <a:prstGeom prst="line">
            <a:avLst/>
          </a:prstGeom>
          <a:ln w="19050">
            <a:solidFill>
              <a:srgbClr val="FEE54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770648-AEBC-477B-830B-18C1AFA8A11C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9926818" y="5680258"/>
            <a:ext cx="122162" cy="30260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ACDA1-0213-4145-8B7B-AE2052B4CFEB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9585628" y="5691354"/>
            <a:ext cx="284191" cy="66392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86B9B5-77FB-4F87-A12E-DAFABBC41AB0}"/>
              </a:ext>
            </a:extLst>
          </p:cNvPr>
          <p:cNvCxnSpPr>
            <a:cxnSpLocks/>
            <a:stCxn id="25" idx="4"/>
            <a:endCxn id="24" idx="1"/>
          </p:cNvCxnSpPr>
          <p:nvPr/>
        </p:nvCxnSpPr>
        <p:spPr>
          <a:xfrm>
            <a:off x="9111535" y="6198161"/>
            <a:ext cx="385142" cy="21392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D74580-8C8E-495A-9EB3-3CDF5B788D78}"/>
              </a:ext>
            </a:extLst>
          </p:cNvPr>
          <p:cNvCxnSpPr>
            <a:cxnSpLocks/>
            <a:stCxn id="25" idx="5"/>
            <a:endCxn id="23" idx="1"/>
          </p:cNvCxnSpPr>
          <p:nvPr/>
        </p:nvCxnSpPr>
        <p:spPr>
          <a:xfrm flipV="1">
            <a:off x="9143487" y="6028569"/>
            <a:ext cx="873542" cy="12388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7975F8-0519-4657-97D7-C5EFE7B51780}"/>
              </a:ext>
            </a:extLst>
          </p:cNvPr>
          <p:cNvCxnSpPr>
            <a:cxnSpLocks/>
            <a:stCxn id="21" idx="4"/>
            <a:endCxn id="24" idx="7"/>
          </p:cNvCxnSpPr>
          <p:nvPr/>
        </p:nvCxnSpPr>
        <p:spPr>
          <a:xfrm>
            <a:off x="9318376" y="5687705"/>
            <a:ext cx="267252" cy="6675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E91B74E-C988-41CE-AFF3-048FC7EDE2AE}"/>
              </a:ext>
            </a:extLst>
          </p:cNvPr>
          <p:cNvSpPr/>
          <p:nvPr/>
        </p:nvSpPr>
        <p:spPr>
          <a:xfrm rot="19547488">
            <a:off x="10926823" y="4036987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62EA4E-D8AF-4E7E-B423-6895EB4710DC}"/>
              </a:ext>
            </a:extLst>
          </p:cNvPr>
          <p:cNvSpPr/>
          <p:nvPr/>
        </p:nvSpPr>
        <p:spPr>
          <a:xfrm rot="19547488">
            <a:off x="11536569" y="4164760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73061D-3818-4BF9-B2CB-FF0D08B4A004}"/>
              </a:ext>
            </a:extLst>
          </p:cNvPr>
          <p:cNvSpPr/>
          <p:nvPr/>
        </p:nvSpPr>
        <p:spPr>
          <a:xfrm rot="19547488">
            <a:off x="11384387" y="4919952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53BB1D-CDE0-42CA-BFDE-CFFAE09AF8D8}"/>
              </a:ext>
            </a:extLst>
          </p:cNvPr>
          <p:cNvSpPr/>
          <p:nvPr/>
        </p:nvSpPr>
        <p:spPr>
          <a:xfrm rot="19547488">
            <a:off x="11061984" y="4484159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9A6B37-7CDA-4B40-A801-741C65F7DC35}"/>
              </a:ext>
            </a:extLst>
          </p:cNvPr>
          <p:cNvSpPr/>
          <p:nvPr/>
        </p:nvSpPr>
        <p:spPr>
          <a:xfrm rot="19547488">
            <a:off x="10715510" y="4955673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189673-2E33-44D4-864B-CCFA23CA4BF4}"/>
              </a:ext>
            </a:extLst>
          </p:cNvPr>
          <p:cNvSpPr/>
          <p:nvPr/>
        </p:nvSpPr>
        <p:spPr>
          <a:xfrm rot="19547488">
            <a:off x="10466505" y="4463786"/>
            <a:ext cx="152110" cy="1428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CBB7E5-DFDA-421B-B38A-68794180D992}"/>
              </a:ext>
            </a:extLst>
          </p:cNvPr>
          <p:cNvCxnSpPr>
            <a:cxnSpLocks/>
          </p:cNvCxnSpPr>
          <p:nvPr/>
        </p:nvCxnSpPr>
        <p:spPr>
          <a:xfrm>
            <a:off x="9349079" y="5641997"/>
            <a:ext cx="698653" cy="34086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EB0415-0D68-4710-B361-C1DAFF37C74D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11077588" y="4121809"/>
            <a:ext cx="460326" cy="101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96775A-FF09-43B3-BD84-9864A6A68677}"/>
              </a:ext>
            </a:extLst>
          </p:cNvPr>
          <p:cNvCxnSpPr>
            <a:cxnSpLocks/>
          </p:cNvCxnSpPr>
          <p:nvPr/>
        </p:nvCxnSpPr>
        <p:spPr>
          <a:xfrm>
            <a:off x="11077588" y="4126235"/>
            <a:ext cx="460326" cy="101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FF2D388-E8AB-4733-90B8-1B0DE744112D}"/>
              </a:ext>
            </a:extLst>
          </p:cNvPr>
          <p:cNvSpPr/>
          <p:nvPr/>
        </p:nvSpPr>
        <p:spPr>
          <a:xfrm rot="21092045">
            <a:off x="10423992" y="3667760"/>
            <a:ext cx="1401911" cy="1754198"/>
          </a:xfrm>
          <a:prstGeom prst="ellipse">
            <a:avLst/>
          </a:prstGeom>
          <a:solidFill>
            <a:srgbClr val="D0CECE">
              <a:alpha val="20000"/>
            </a:srgbClr>
          </a:solidFill>
          <a:ln>
            <a:solidFill>
              <a:srgbClr val="D0CECE">
                <a:alpha val="1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A66571-1317-4EAD-BF31-BB2BE8CB2501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11474683" y="4306386"/>
            <a:ext cx="123701" cy="61482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506B4B-0436-41F9-8BA7-9D8F189E870D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11180797" y="4614689"/>
            <a:ext cx="236886" cy="3176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3FFA22-A8A1-44AB-8EA5-D466F6303613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10854463" y="4625785"/>
            <a:ext cx="269335" cy="36116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BED7E1-BA08-484A-9124-4DD03B769AB2}"/>
              </a:ext>
            </a:extLst>
          </p:cNvPr>
          <p:cNvCxnSpPr>
            <a:cxnSpLocks/>
            <a:stCxn id="39" idx="4"/>
            <a:endCxn id="36" idx="1"/>
          </p:cNvCxnSpPr>
          <p:nvPr/>
        </p:nvCxnSpPr>
        <p:spPr>
          <a:xfrm>
            <a:off x="10585318" y="4594316"/>
            <a:ext cx="800414" cy="38370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587AFCC-BB39-4BD6-9DF0-045F9FB50214}"/>
              </a:ext>
            </a:extLst>
          </p:cNvPr>
          <p:cNvCxnSpPr>
            <a:cxnSpLocks/>
            <a:stCxn id="39" idx="6"/>
            <a:endCxn id="34" idx="2"/>
          </p:cNvCxnSpPr>
          <p:nvPr/>
        </p:nvCxnSpPr>
        <p:spPr>
          <a:xfrm flipV="1">
            <a:off x="10605457" y="4148598"/>
            <a:ext cx="334523" cy="34646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DA557C-DF12-4A67-BA47-FA6E2F318A87}"/>
              </a:ext>
            </a:extLst>
          </p:cNvPr>
          <p:cNvCxnSpPr>
            <a:cxnSpLocks/>
            <a:stCxn id="34" idx="3"/>
            <a:endCxn id="38" idx="7"/>
          </p:cNvCxnSpPr>
          <p:nvPr/>
        </p:nvCxnSpPr>
        <p:spPr>
          <a:xfrm flipH="1">
            <a:off x="10805806" y="4178613"/>
            <a:ext cx="182832" cy="77832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CF8416-048A-4B11-A59E-6B02E9A2F75C}"/>
              </a:ext>
            </a:extLst>
          </p:cNvPr>
          <p:cNvCxnSpPr>
            <a:cxnSpLocks/>
            <a:stCxn id="39" idx="5"/>
            <a:endCxn id="35" idx="2"/>
          </p:cNvCxnSpPr>
          <p:nvPr/>
        </p:nvCxnSpPr>
        <p:spPr>
          <a:xfrm flipV="1">
            <a:off x="10617270" y="4276371"/>
            <a:ext cx="932457" cy="27223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E6815F-E2D6-4774-8C75-2656FCE7D86F}"/>
              </a:ext>
            </a:extLst>
          </p:cNvPr>
          <p:cNvCxnSpPr>
            <a:cxnSpLocks/>
            <a:stCxn id="11" idx="5"/>
            <a:endCxn id="39" idx="1"/>
          </p:cNvCxnSpPr>
          <p:nvPr/>
        </p:nvCxnSpPr>
        <p:spPr>
          <a:xfrm>
            <a:off x="9106702" y="4046493"/>
            <a:ext cx="1361148" cy="47536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F707DF-16A0-48F1-B927-914C7F45FFBE}"/>
              </a:ext>
            </a:extLst>
          </p:cNvPr>
          <p:cNvCxnSpPr>
            <a:cxnSpLocks/>
            <a:stCxn id="34" idx="4"/>
            <a:endCxn id="37" idx="7"/>
          </p:cNvCxnSpPr>
          <p:nvPr/>
        </p:nvCxnSpPr>
        <p:spPr>
          <a:xfrm>
            <a:off x="11045637" y="4167517"/>
            <a:ext cx="106643" cy="3179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CCA4F4-CDBE-4EB5-A2F8-5032DC84F25D}"/>
              </a:ext>
            </a:extLst>
          </p:cNvPr>
          <p:cNvCxnSpPr>
            <a:cxnSpLocks/>
            <a:stCxn id="37" idx="5"/>
            <a:endCxn id="35" idx="3"/>
          </p:cNvCxnSpPr>
          <p:nvPr/>
        </p:nvCxnSpPr>
        <p:spPr>
          <a:xfrm flipV="1">
            <a:off x="11212749" y="4306386"/>
            <a:ext cx="385635" cy="26259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F4F1E6-8C51-4C48-BF4B-8738BEE98B62}"/>
              </a:ext>
            </a:extLst>
          </p:cNvPr>
          <p:cNvCxnSpPr>
            <a:cxnSpLocks/>
            <a:stCxn id="38" idx="5"/>
            <a:endCxn id="36" idx="2"/>
          </p:cNvCxnSpPr>
          <p:nvPr/>
        </p:nvCxnSpPr>
        <p:spPr>
          <a:xfrm flipV="1">
            <a:off x="10866276" y="5031563"/>
            <a:ext cx="531269" cy="893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88F5D5-59D2-40A0-81D0-60EDF6D5C642}"/>
              </a:ext>
            </a:extLst>
          </p:cNvPr>
          <p:cNvCxnSpPr>
            <a:cxnSpLocks/>
            <a:stCxn id="22" idx="6"/>
            <a:endCxn id="38" idx="2"/>
          </p:cNvCxnSpPr>
          <p:nvPr/>
        </p:nvCxnSpPr>
        <p:spPr>
          <a:xfrm flipV="1">
            <a:off x="9946957" y="5067284"/>
            <a:ext cx="781710" cy="51372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9B6A93-B000-4D70-87DD-9047B329A31F}"/>
              </a:ext>
            </a:extLst>
          </p:cNvPr>
          <p:cNvCxnSpPr>
            <a:cxnSpLocks/>
            <a:stCxn id="21" idx="7"/>
            <a:endCxn id="10" idx="3"/>
          </p:cNvCxnSpPr>
          <p:nvPr/>
        </p:nvCxnSpPr>
        <p:spPr>
          <a:xfrm flipH="1" flipV="1">
            <a:off x="9195016" y="4589686"/>
            <a:ext cx="94842" cy="9687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9389E6-D528-4827-806E-52D13D792F9C}"/>
              </a:ext>
            </a:extLst>
          </p:cNvPr>
          <p:cNvCxnSpPr>
            <a:cxnSpLocks/>
            <a:stCxn id="21" idx="0"/>
            <a:endCxn id="12" idx="4"/>
          </p:cNvCxnSpPr>
          <p:nvPr/>
        </p:nvCxnSpPr>
        <p:spPr>
          <a:xfrm flipH="1" flipV="1">
            <a:off x="8850541" y="4854278"/>
            <a:ext cx="382319" cy="71525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F7196D1-65C0-4E4A-B80D-9B2F1B61B3B4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15135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179-9A53-476F-BEFA-3B76415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9BAE-86F3-4A59-B497-61A0D6DD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6482" cy="4351338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accent6"/>
              </a:buClr>
              <a:buFont typeface="+mj-lt"/>
              <a:buAutoNum type="arabicParenR"/>
            </a:pPr>
            <a:r>
              <a:rPr lang="en-US" dirty="0"/>
              <a:t>Network sampling algorithm motivated by community structure</a:t>
            </a:r>
          </a:p>
          <a:p>
            <a:pPr marL="514350" indent="-514350">
              <a:buClr>
                <a:schemeClr val="accent6"/>
              </a:buClr>
              <a:buFont typeface="+mj-lt"/>
              <a:buAutoNum type="arabicParenR"/>
            </a:pPr>
            <a:r>
              <a:rPr lang="en-US" dirty="0"/>
              <a:t>Theoretical analysis in stochastic block model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51A17-8A91-4F23-850A-EDB56A8F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217" y="6372050"/>
            <a:ext cx="2743200" cy="365125"/>
          </a:xfrm>
        </p:spPr>
        <p:txBody>
          <a:bodyPr/>
          <a:lstStyle/>
          <a:p>
            <a:fld id="{955C451E-2E88-4AA3-923E-00AF3625AF39}" type="slidenum">
              <a:rPr lang="en-US" smtClean="0"/>
              <a:t>19</a:t>
            </a:fld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3A44F4-8695-4C99-A834-A522ADB1DE52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C1D7A3-E17F-4062-8E3E-2CD8B1BF4498}"/>
                  </a:ext>
                </a:extLst>
              </p:cNvPr>
              <p:cNvSpPr/>
              <p:nvPr/>
            </p:nvSpPr>
            <p:spPr>
              <a:xfrm>
                <a:off x="838200" y="3429000"/>
                <a:ext cx="9908816" cy="1753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484313" algn="l"/>
                  </a:tabLst>
                </a:pPr>
                <a:r>
                  <a:rPr lang="en-US" sz="2400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Main theoretical result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Theorem: Using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random walk samples</a:t>
                </a:r>
                <a:r>
                  <a:rPr lang="en-US" sz="2400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,</a:t>
                </a:r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this algorithm obtains a </a:t>
                </a:r>
                <a:r>
                  <a:rPr lang="en-US" sz="24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constant approximation </a:t>
                </a:r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to the </a:t>
                </a:r>
                <a:r>
                  <a:rPr lang="en-US" sz="24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global optimum </a:t>
                </a:r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with for graphs drawn from the stochastic block model 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C1D7A3-E17F-4062-8E3E-2CD8B1BF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9908816" cy="1753044"/>
              </a:xfrm>
              <a:prstGeom prst="rect">
                <a:avLst/>
              </a:prstGeom>
              <a:blipFill>
                <a:blip r:embed="rId2"/>
                <a:stretch>
                  <a:fillRect l="-985" t="-2787" b="-6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4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2FB5-6BB8-DFCE-65FE-573AB68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40AB-9B5A-0B45-8065-7BC5C408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group has individual comments on Slack</a:t>
            </a:r>
          </a:p>
          <a:p>
            <a:r>
              <a:rPr lang="en-US" dirty="0"/>
              <a:t>Next steps should be completed </a:t>
            </a:r>
            <a:r>
              <a:rPr lang="en-US" i="1" dirty="0"/>
              <a:t>next week’s</a:t>
            </a:r>
            <a:r>
              <a:rPr lang="en-US" dirty="0"/>
              <a:t> project update</a:t>
            </a:r>
          </a:p>
          <a:p>
            <a:endParaRPr lang="en-US" dirty="0"/>
          </a:p>
          <a:p>
            <a:r>
              <a:rPr lang="en-US" dirty="0"/>
              <a:t>Common issue: what is a baseline? </a:t>
            </a:r>
          </a:p>
          <a:p>
            <a:r>
              <a:rPr lang="en-US" dirty="0"/>
              <a:t>Baselines solve the problem in your formulation: identify a top 10% of projects</a:t>
            </a:r>
          </a:p>
          <a:p>
            <a:r>
              <a:rPr lang="en-US" dirty="0"/>
              <a:t>Categorical features often don’t do this well because of many 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93983-1B81-FC4B-7063-6570DCC1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4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2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4" cy="38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flipH="1">
            <a:off x="9183672" y="1628809"/>
            <a:ext cx="269586" cy="843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>
            <a:off x="4665073" y="5307921"/>
            <a:ext cx="413824" cy="201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flipV="1">
            <a:off x="4668651" y="5209694"/>
            <a:ext cx="456770" cy="89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flipH="1">
            <a:off x="4686433" y="5083956"/>
            <a:ext cx="189783" cy="213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</p:cNvCxnSpPr>
          <p:nvPr/>
        </p:nvCxnSpPr>
        <p:spPr>
          <a:xfrm rot="18755301" flipV="1">
            <a:off x="5793147" y="3755901"/>
            <a:ext cx="270784" cy="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BC9316F2-F679-42FB-B428-F7E58C780EA5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9151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2" cy="2278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75073344-E786-4941-9C4E-E07789F45051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Start: nothing known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EB77589D-062A-4C7B-B433-BE0179A7BFD6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12473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2" cy="2278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04C9CD28-4143-4F8C-BC96-02DB3A75389E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Choose a random node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7124D044-0944-4821-825E-F72072EBF689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65964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295557B5-3D01-4B6B-A298-C01F3847F736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Reveal neighbors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F4582DE5-EC56-4FA3-9A08-9A469539729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2654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5FEACB0A-A8AD-4B05-AF4E-BAA946AAC564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 walk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E9F05F6A-8DF3-4702-A283-5C3441795856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202546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06B2B616-3F71-4F76-A3CD-187836CA3A90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 walk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7BB1AFB7-3943-4FF6-8A03-2A88129E499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401795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stCxn id="95" idx="6"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stCxn id="120" idx="7"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stCxn id="145" idx="2"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60EBC9-FEBC-4E87-9E79-CFB8EC7DA82A}"/>
              </a:ext>
            </a:extLst>
          </p:cNvPr>
          <p:cNvCxnSpPr>
            <a:cxnSpLocks/>
            <a:stCxn id="191" idx="3"/>
            <a:endCxn id="203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925FBB-24BB-46C4-9FF8-5EC32F1FCB4D}"/>
              </a:ext>
            </a:extLst>
          </p:cNvPr>
          <p:cNvCxnSpPr>
            <a:cxnSpLocks/>
            <a:stCxn id="177" idx="6"/>
            <a:endCxn id="143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C7A2F-2BA0-402E-9C72-61E45500F382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E57E3-E57F-4622-93B8-F2056645406D}"/>
              </a:ext>
            </a:extLst>
          </p:cNvPr>
          <p:cNvCxnSpPr>
            <a:cxnSpLocks/>
            <a:stCxn id="177" idx="3"/>
            <a:endCxn id="141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EB906-B462-45A7-8D82-9F41A403AFD7}"/>
              </a:ext>
            </a:extLst>
          </p:cNvPr>
          <p:cNvCxnSpPr>
            <a:cxnSpLocks/>
            <a:stCxn id="145" idx="3"/>
            <a:endCxn id="181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B227BC-2F08-44FA-8CB5-88299A228E24}"/>
              </a:ext>
            </a:extLst>
          </p:cNvPr>
          <p:cNvCxnSpPr>
            <a:cxnSpLocks/>
            <a:stCxn id="167" idx="4"/>
            <a:endCxn id="141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88B92-D266-40D1-94E9-F006E5B85125}"/>
              </a:ext>
            </a:extLst>
          </p:cNvPr>
          <p:cNvCxnSpPr>
            <a:cxnSpLocks/>
            <a:stCxn id="167" idx="1"/>
            <a:endCxn id="143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01179-6BFA-41FB-AC0B-159FA280F241}"/>
              </a:ext>
            </a:extLst>
          </p:cNvPr>
          <p:cNvCxnSpPr>
            <a:cxnSpLocks/>
            <a:stCxn id="143" idx="2"/>
            <a:endCxn id="165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B6ADA-3150-4062-9473-79303D46F335}"/>
              </a:ext>
            </a:extLst>
          </p:cNvPr>
          <p:cNvCxnSpPr>
            <a:cxnSpLocks/>
            <a:stCxn id="143" idx="5"/>
            <a:endCxn id="185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FF65A0-22FB-453F-B8D6-CBF383FFE8C1}"/>
              </a:ext>
            </a:extLst>
          </p:cNvPr>
          <p:cNvCxnSpPr>
            <a:cxnSpLocks/>
            <a:stCxn id="185" idx="1"/>
            <a:endCxn id="165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5A39B-C188-4776-8BE0-8372EA3F87F5}"/>
              </a:ext>
            </a:extLst>
          </p:cNvPr>
          <p:cNvCxnSpPr>
            <a:cxnSpLocks/>
            <a:endCxn id="163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B6393-FBC3-4B07-9E91-389B5C86691E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B803B-F6F0-4EBE-9E65-EA4028804074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E32AF-1983-453E-8D1B-7C3D33531213}"/>
              </a:ext>
            </a:extLst>
          </p:cNvPr>
          <p:cNvCxnSpPr>
            <a:cxnSpLocks/>
            <a:stCxn id="179" idx="6"/>
            <a:endCxn id="163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6B8F6C-B595-4F62-8C42-11064A439ADE}"/>
              </a:ext>
            </a:extLst>
          </p:cNvPr>
          <p:cNvCxnSpPr>
            <a:cxnSpLocks/>
            <a:stCxn id="153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88C43F-4E8F-46E5-8DDB-E675F4A2C64C}"/>
              </a:ext>
            </a:extLst>
          </p:cNvPr>
          <p:cNvCxnSpPr>
            <a:cxnSpLocks/>
            <a:stCxn id="159" idx="2"/>
            <a:endCxn id="153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EC2E-947E-45A2-BF88-2D2FDEBC2076}"/>
              </a:ext>
            </a:extLst>
          </p:cNvPr>
          <p:cNvCxnSpPr>
            <a:cxnSpLocks/>
            <a:stCxn id="179" idx="6"/>
            <a:endCxn id="159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D6FD98-9973-4169-94AA-E618447730F2}"/>
              </a:ext>
            </a:extLst>
          </p:cNvPr>
          <p:cNvCxnSpPr>
            <a:cxnSpLocks/>
            <a:stCxn id="175" idx="6"/>
            <a:endCxn id="179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0955B-13B0-43E5-9482-0C9EF456C0F9}"/>
              </a:ext>
            </a:extLst>
          </p:cNvPr>
          <p:cNvCxnSpPr>
            <a:cxnSpLocks/>
            <a:stCxn id="175" idx="6"/>
            <a:endCxn id="159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8B75-D139-4C60-AABE-D4305B121683}"/>
              </a:ext>
            </a:extLst>
          </p:cNvPr>
          <p:cNvCxnSpPr>
            <a:cxnSpLocks/>
            <a:stCxn id="175" idx="0"/>
            <a:endCxn id="155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30C303-5A95-4ED7-B78C-0ACC8E916311}"/>
              </a:ext>
            </a:extLst>
          </p:cNvPr>
          <p:cNvCxnSpPr>
            <a:cxnSpLocks/>
            <a:stCxn id="157" idx="2"/>
            <a:endCxn id="175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B18E6-3AC0-4A72-A422-0FEC85D6D4AB}"/>
              </a:ext>
            </a:extLst>
          </p:cNvPr>
          <p:cNvCxnSpPr>
            <a:cxnSpLocks/>
            <a:stCxn id="151" idx="3"/>
            <a:endCxn id="107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4177C-E2CD-48AF-89A2-94F4FCA8691C}"/>
              </a:ext>
            </a:extLst>
          </p:cNvPr>
          <p:cNvCxnSpPr>
            <a:cxnSpLocks/>
            <a:stCxn id="149" idx="3"/>
            <a:endCxn id="189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63D2A5-B55C-43E5-B739-F5A03EA4B50C}"/>
              </a:ext>
            </a:extLst>
          </p:cNvPr>
          <p:cNvCxnSpPr>
            <a:cxnSpLocks/>
            <a:stCxn id="147" idx="6"/>
            <a:endCxn id="189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AAF09-A430-4C6B-A55F-66D98C4DD93C}"/>
              </a:ext>
            </a:extLst>
          </p:cNvPr>
          <p:cNvCxnSpPr>
            <a:cxnSpLocks/>
            <a:stCxn id="139" idx="3"/>
            <a:endCxn id="191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E52D0-7BDA-4FBE-9076-93CD743E0DD3}"/>
              </a:ext>
            </a:extLst>
          </p:cNvPr>
          <p:cNvCxnSpPr>
            <a:cxnSpLocks/>
            <a:stCxn id="181" idx="5"/>
            <a:endCxn id="169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36435-D2D9-48DE-B912-94DA39ABAFB3}"/>
              </a:ext>
            </a:extLst>
          </p:cNvPr>
          <p:cNvCxnSpPr>
            <a:cxnSpLocks/>
            <a:stCxn id="197" idx="1"/>
            <a:endCxn id="169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E8A89-6EE6-4978-8EDD-528DFDF1F13B}"/>
              </a:ext>
            </a:extLst>
          </p:cNvPr>
          <p:cNvCxnSpPr>
            <a:cxnSpLocks/>
            <a:stCxn id="183" idx="7"/>
            <a:endCxn id="118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92B1DA-7D71-4C8B-BD83-20762FE1A281}"/>
              </a:ext>
            </a:extLst>
          </p:cNvPr>
          <p:cNvCxnSpPr>
            <a:cxnSpLocks/>
            <a:stCxn id="183" idx="6"/>
            <a:endCxn id="120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961AB2-7006-4DA0-A8BE-DC89D59B1646}"/>
              </a:ext>
            </a:extLst>
          </p:cNvPr>
          <p:cNvCxnSpPr>
            <a:cxnSpLocks/>
            <a:stCxn id="183" idx="7"/>
            <a:endCxn id="169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95756-597B-4F35-9A2B-788A69F34848}"/>
              </a:ext>
            </a:extLst>
          </p:cNvPr>
          <p:cNvCxnSpPr>
            <a:cxnSpLocks/>
            <a:stCxn id="171" idx="5"/>
            <a:endCxn id="199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D98339-6E98-42EE-A107-1733A7128019}"/>
              </a:ext>
            </a:extLst>
          </p:cNvPr>
          <p:cNvCxnSpPr>
            <a:cxnSpLocks/>
            <a:stCxn id="183" idx="4"/>
            <a:endCxn id="173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0A5C4-DE28-402A-AB73-3AFD0CE347C1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60BA58-046B-4721-87B5-B7CACB42755E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C6CB13-920A-4D84-812F-4883F6DB9408}"/>
              </a:ext>
            </a:extLst>
          </p:cNvPr>
          <p:cNvCxnSpPr>
            <a:cxnSpLocks/>
            <a:stCxn id="185" idx="5"/>
            <a:endCxn id="179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4372B-2A0A-49C6-91D1-B34D3DC03EC4}"/>
              </a:ext>
            </a:extLst>
          </p:cNvPr>
          <p:cNvCxnSpPr>
            <a:cxnSpLocks/>
            <a:stCxn id="205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FD26D8-BF0C-4C1B-8E78-68FB5729F55C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FC42BE-DDE5-4DA3-BE81-1AFD63362E5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23469-892D-46EE-A3B8-C4B026F3E9A4}"/>
              </a:ext>
            </a:extLst>
          </p:cNvPr>
          <p:cNvCxnSpPr>
            <a:cxnSpLocks/>
            <a:endCxn id="211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AF0C18-840A-4A2A-83CE-786AAE1A3EE7}"/>
              </a:ext>
            </a:extLst>
          </p:cNvPr>
          <p:cNvCxnSpPr>
            <a:cxnSpLocks/>
            <a:stCxn id="193" idx="1"/>
            <a:endCxn id="175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1CD57-2981-4C7C-8CE8-0F6050FD6A66}"/>
              </a:ext>
            </a:extLst>
          </p:cNvPr>
          <p:cNvCxnSpPr>
            <a:cxnSpLocks/>
            <a:stCxn id="209" idx="2"/>
            <a:endCxn id="193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015E3E-D366-4F34-A12B-6C49BFCC0418}"/>
              </a:ext>
            </a:extLst>
          </p:cNvPr>
          <p:cNvCxnSpPr>
            <a:cxnSpLocks/>
            <a:stCxn id="193" idx="3"/>
            <a:endCxn id="179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4C8C1D-89C2-4616-A893-86843B21517E}"/>
              </a:ext>
            </a:extLst>
          </p:cNvPr>
          <p:cNvCxnSpPr>
            <a:cxnSpLocks/>
            <a:stCxn id="199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5B2D25-6E36-4E6B-A0D7-84A072D8B67F}"/>
              </a:ext>
            </a:extLst>
          </p:cNvPr>
          <p:cNvCxnSpPr>
            <a:cxnSpLocks/>
            <a:stCxn id="177" idx="7"/>
            <a:endCxn id="195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546DF-47F2-4479-8815-049652611C63}"/>
              </a:ext>
            </a:extLst>
          </p:cNvPr>
          <p:cNvCxnSpPr>
            <a:cxnSpLocks/>
            <a:stCxn id="185" idx="5"/>
            <a:endCxn id="195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D3801-6C07-46D3-9115-4ED3EBAD64B4}"/>
              </a:ext>
            </a:extLst>
          </p:cNvPr>
          <p:cNvCxnSpPr>
            <a:cxnSpLocks/>
            <a:stCxn id="205" idx="3"/>
            <a:endCxn id="195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8B1EFA-431E-42FF-9965-EB08D31DF408}"/>
              </a:ext>
            </a:extLst>
          </p:cNvPr>
          <p:cNvCxnSpPr>
            <a:cxnSpLocks/>
            <a:stCxn id="205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96FD92-A865-4BF6-B8AB-923C4B9DCFEB}"/>
              </a:ext>
            </a:extLst>
          </p:cNvPr>
          <p:cNvCxnSpPr>
            <a:cxnSpLocks/>
            <a:stCxn id="211" idx="4"/>
            <a:endCxn id="90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661060-578F-4E45-8774-5471730EF242}"/>
              </a:ext>
            </a:extLst>
          </p:cNvPr>
          <p:cNvCxnSpPr>
            <a:cxnSpLocks/>
            <a:stCxn id="173" idx="3"/>
            <a:endCxn id="197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B342D6-715B-4D2B-B915-DBF06C5A1BE6}"/>
              </a:ext>
            </a:extLst>
          </p:cNvPr>
          <p:cNvCxnSpPr>
            <a:cxnSpLocks/>
            <a:stCxn id="183" idx="2"/>
            <a:endCxn id="197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3D7B31-5CAD-43CB-A1BB-E0001F36C4FA}"/>
              </a:ext>
            </a:extLst>
          </p:cNvPr>
          <p:cNvCxnSpPr>
            <a:cxnSpLocks/>
            <a:stCxn id="197" idx="3"/>
            <a:endCxn id="181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DDE62-FE39-41CC-B657-ED25A6AE8C27}"/>
              </a:ext>
            </a:extLst>
          </p:cNvPr>
          <p:cNvCxnSpPr>
            <a:cxnSpLocks/>
            <a:stCxn id="207" idx="5"/>
            <a:endCxn id="211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B0C9BC-7C41-4CFF-BAA7-EB6B2EAE32CA}"/>
              </a:ext>
            </a:extLst>
          </p:cNvPr>
          <p:cNvCxnSpPr>
            <a:cxnSpLocks/>
            <a:stCxn id="88" idx="4"/>
            <a:endCxn id="94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E5E613-CD94-4E0E-8741-CF6BB5059519}"/>
              </a:ext>
            </a:extLst>
          </p:cNvPr>
          <p:cNvCxnSpPr>
            <a:cxnSpLocks/>
            <a:stCxn id="101" idx="3"/>
            <a:endCxn id="99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415BE8-3868-4B34-BBE0-02B19088C1D5}"/>
              </a:ext>
            </a:extLst>
          </p:cNvPr>
          <p:cNvCxnSpPr>
            <a:cxnSpLocks/>
            <a:stCxn id="99" idx="5"/>
            <a:endCxn id="96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59C4BA-8B74-47FC-8D2B-7F70235FADE2}"/>
              </a:ext>
            </a:extLst>
          </p:cNvPr>
          <p:cNvCxnSpPr>
            <a:cxnSpLocks/>
            <a:stCxn id="88" idx="6"/>
            <a:endCxn id="96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1F5810-4039-466C-B3AE-F65EE28F5583}"/>
              </a:ext>
            </a:extLst>
          </p:cNvPr>
          <p:cNvCxnSpPr>
            <a:cxnSpLocks/>
            <a:stCxn id="207" idx="1"/>
            <a:endCxn id="191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379911-2E01-46AD-82A5-CA0CC736C9DB}"/>
              </a:ext>
            </a:extLst>
          </p:cNvPr>
          <p:cNvCxnSpPr>
            <a:cxnSpLocks/>
            <a:stCxn id="207" idx="3"/>
            <a:endCxn id="189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0B4CFC-0C34-4276-B601-88C7A16109F9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5B607A-6B09-4FE7-A9F1-4A6B1F30EA4E}"/>
              </a:ext>
            </a:extLst>
          </p:cNvPr>
          <p:cNvCxnSpPr>
            <a:cxnSpLocks/>
            <a:stCxn id="207" idx="6"/>
            <a:endCxn id="201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4EFF0A-56BA-4E17-A8D5-ED316E3FE185}"/>
              </a:ext>
            </a:extLst>
          </p:cNvPr>
          <p:cNvCxnSpPr>
            <a:cxnSpLocks/>
            <a:stCxn id="101" idx="4"/>
            <a:endCxn id="98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D141D6-46D1-4338-9A02-B3D5D05A4DE3}"/>
              </a:ext>
            </a:extLst>
          </p:cNvPr>
          <p:cNvCxnSpPr>
            <a:cxnSpLocks/>
            <a:stCxn id="98" idx="4"/>
            <a:endCxn id="96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07A64E-DF1C-4500-9383-A74F3820EDBA}"/>
              </a:ext>
            </a:extLst>
          </p:cNvPr>
          <p:cNvCxnSpPr>
            <a:cxnSpLocks/>
            <a:stCxn id="211" idx="5"/>
            <a:endCxn id="88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5A3509-702A-4C4B-84DF-48F6D3B2197F}"/>
              </a:ext>
            </a:extLst>
          </p:cNvPr>
          <p:cNvCxnSpPr>
            <a:cxnSpLocks/>
            <a:stCxn id="209" idx="0"/>
            <a:endCxn id="203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3D31D4-8286-4335-B285-4FB05B753623}"/>
              </a:ext>
            </a:extLst>
          </p:cNvPr>
          <p:cNvCxnSpPr>
            <a:cxnSpLocks/>
            <a:stCxn id="187" idx="7"/>
            <a:endCxn id="203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780B-1216-443E-9F6B-A133CF773C98}"/>
              </a:ext>
            </a:extLst>
          </p:cNvPr>
          <p:cNvCxnSpPr>
            <a:cxnSpLocks/>
            <a:stCxn id="107" idx="6"/>
            <a:endCxn id="203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B432E-9DB9-4205-B603-1260EC96323C}"/>
              </a:ext>
            </a:extLst>
          </p:cNvPr>
          <p:cNvCxnSpPr>
            <a:cxnSpLocks/>
            <a:stCxn id="187" idx="6"/>
            <a:endCxn id="209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276BFA-770A-4510-88D2-F94FA19FF2E5}"/>
              </a:ext>
            </a:extLst>
          </p:cNvPr>
          <p:cNvCxnSpPr>
            <a:cxnSpLocks/>
            <a:stCxn id="207" idx="7"/>
            <a:endCxn id="99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B07ED1-6793-4981-A499-486200CF2541}"/>
              </a:ext>
            </a:extLst>
          </p:cNvPr>
          <p:cNvCxnSpPr>
            <a:cxnSpLocks/>
            <a:stCxn id="209" idx="7"/>
            <a:endCxn id="207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D61CD6-8253-4A53-9879-AF731F2311DD}"/>
              </a:ext>
            </a:extLst>
          </p:cNvPr>
          <p:cNvCxnSpPr>
            <a:cxnSpLocks/>
            <a:stCxn id="209" idx="6"/>
            <a:endCxn id="211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25C8D3-A27E-4A2F-8931-689A8D0F691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865FDB-A121-4EF9-A4B5-0BEEFBB13A7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6986916-E747-43F3-A289-BF954E0FD7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B3B6378-A67B-4868-AC6A-887A5622D1E3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30ABC77-25B0-4331-84F5-16A95F0B2CA0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80747DB-8BE4-44CF-80AE-62D54BFA39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4DFBAF5-3AA7-4D34-A06B-5256AB52DF9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9155BA-E5F2-4557-AB1B-93EA0DB6D196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35CD5F8-BF22-40DF-9853-F42CE892A2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D73E9DD-9CCA-477D-97B3-79FF74D441D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7F8960-AE7C-4D13-8B5B-7A75F1030CEF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A46AC2-26AC-4B30-9305-56B1FADEEB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010790-E623-4410-BF9C-6D4E142442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6E701-DC1D-4F91-9225-9D0FD54F70C2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A825686-E0A5-45F6-BD87-E06E52FF421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9208786-7410-49FD-9321-F990FBC123B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8371-91E6-4E83-8FE0-96D652FAC22A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439F4E2-4AB1-4911-B46B-6ED83BE592E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D399273-2F77-4CC6-82B0-C317361089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540134-5E17-43B0-AFE7-7DA8FF3A715B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96FCA1-937D-4783-9654-73D05EDCCCB4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23D09C-4E05-45DC-A1EB-6C33307FCE6B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1B07D96-8713-4F72-AE63-0AC36AD1BCC8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850BFA-6077-4AF0-B9D4-06CFB8300918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6E9C1F5-5809-45DF-AA48-654A534CD3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2C234D6-188B-4085-9987-880C371D27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596802-3820-45D5-A7DC-72809EB8EDD0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2FD87F-F63C-43C8-B463-4DD7D40A741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77035ED-4606-433C-AF30-F6A971CA0C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C8F1D580-0092-4DF0-962C-D45041D9A687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535428-F6D9-4B65-8D36-A61398506FFC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977B6B-3472-48C0-B64F-3A44E22F1D2F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1C2EC5B-EDBE-465E-9D7C-B0B512403657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BC1BB-8469-4CFF-AC6F-2696DB8FFE2A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033FF6-CC7E-4B2B-B3FA-1BB4D60CDC38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A4C1CD-FA90-4045-BC8A-33148E6B8739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4015D4D-28E1-4709-9CF3-DA3EA0F144A9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84AA091-760E-4C02-873D-852A49BE992C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611ED4F-9AA4-4B83-A695-6DFC6ED17714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C13A9F2-8546-472B-90B7-63BA8DFB9E4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997BF16-6321-45E7-8899-CAC163E0B36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96AA55E-D86E-4AB1-94CF-5B22406C92A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4AEA72-57FE-4351-8B7F-9D091E1D028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3484C27-79AF-4478-B3A6-5627826AFD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078EEA-99F0-4F79-BDA7-14822775CD18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F821FB5-0ACC-408B-A24A-592F30AD8C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08CE80-128B-4159-9835-9B5813F3E4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BDDA3D-7D76-4D4C-93C2-E1AE1130B98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3DFF356-E199-43AA-8AD0-35129F20F20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BEEB19F-4E1D-413A-ABDA-B34C7B95B75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6318479-ECC2-4FBD-85C3-740362FCB7B5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71154-58EF-4C6A-BC93-37CA630252C2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8C8FD8-16DE-427D-B940-A243BD4E05DD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A16ACEF-27AF-47E5-867F-F6B6CE63DA9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5357E0-61EF-4612-84A3-872DB151B4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FE7AC6-2118-4433-A532-2637D8AD6458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226B1E-FDF5-48B8-A6C4-C57A6205063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3A0B7DF-4F2C-4A78-8E5C-BBEE98CD5F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EE34F0-2565-4AFC-8041-CCA07E9EB656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3101027-4893-4432-9CC6-C5ACDF81902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0E28F5B-E9F2-4F9F-B7E3-2108B29B414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A9BD48-4652-418D-825A-B8D483CA1939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42F98AB-60FD-40E2-BC0C-BE0391520D4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B21AAEC-87DB-49D8-BFA8-91F2F3DDAB7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33AADDF-368A-473B-9FC7-277C0A71BDEC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FD86389-0A86-4269-8ECD-121EAB1E233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F9D35DE-BA55-4389-B205-AF45FD4752F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08C46EE-6079-47EE-8888-851BA7132C83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05CD27F-DAFE-4287-974C-640A064216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63B8C5A-D3CE-4174-8673-6B2158205F0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C3C005-68EF-4F74-A061-39D4E9C3C451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C3ABA5C-A480-49B3-BECF-E5F7501E0B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66509BF-B570-4C1B-B618-AEF5150CE9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ACBBD5-8EC0-40C7-A898-0E69146C3D79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E066F7-2435-4E52-B7BD-32E505ABB1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299F4E5-D2E5-4DAE-8FCE-0FD6C6B1E4F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7550F1-9F41-453D-BE9B-E7358891E97B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D71484-FD57-46B6-8601-767197A3047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D62B9-A499-4047-AB59-AE7A6EDECF5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3CCBF10C-7BF5-4D1A-A7F7-98B5D21B1C0A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55E1DF-EDFD-488B-8017-72248DA0010B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753314C-F6ED-45A1-81BF-F5B32509DDF0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2579626-CCDD-4FF8-A638-6D60342FF5F3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190BFA-B321-4237-AB9B-9EEB40936D48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2550BA9-A572-4121-84AE-B35344122B3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E310895-27CD-4D56-BEB5-9FC61DC475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E8F3F1-24B1-4F0A-A196-C39344B0BB7F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2CD510D-141A-4FBA-98A5-AB636CCDBE1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9E6CBEA-C781-4CBE-A9F0-E3F30B00810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E9B74-9FD6-47BC-9586-44EEC577A028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92983A8-61E5-44B0-ADEE-EBB149F3E51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52D5C80-9F30-490D-9B36-F21BFFA0197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94F404-0816-4509-AEDC-A024FFB04D16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ACC199-8AED-4E92-8410-D1186E50576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44AE4F-906E-4609-971B-971D669AD2C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708BC96-9AA3-4635-919F-33F7DF894254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872E13-8CA0-4B36-BBA6-49177FA6EA6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46F73ED-DC90-4D19-9D74-EBCA9288CF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C368C3-BBEC-4661-9B8B-EDB8CC37030A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72D48E5-05B2-4E73-AD5C-AAC68C88B47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41CD06-3B63-46AA-B82A-4C28952244F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4B01F6-B81B-4031-8195-4DB3DC9CE811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F6B62E0-4FF9-4A82-942A-3B085F6019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E916A6-D15E-4B06-B6B2-523EB26AE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5DA653-F17D-4900-AADD-65CCB1DCBA17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CEF928-739F-45B8-B824-F15D42BDA7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BFB938-598E-42E7-A419-2EC5442EE4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A7FA91-AB5C-4446-BC5E-24CBE3312653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A6343D-8008-46B7-AAC1-512544F6FA2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D94E021-4CC0-4396-BA3A-D393F51FE05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639B0-759B-4FD0-AA5D-3D604EF27D99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CBB4D12-BFC9-4788-9E5D-64238E477B8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68E085-3B3F-42E9-B036-1E3B7DE671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DF3736-737E-4A5A-9B1A-D758EE531C3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3FFBD4A-BDAD-4F21-9FD8-2317E09BE5D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1D20D1-548E-40B6-A874-C8CBA58598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82861A-E0F2-4B2D-A52C-391EB16DF8E3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A77E2A-4142-4A5B-A8DA-7C6CEFCC88F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FB18C49-F910-45C5-9C55-AEB3CC1BECD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BFC1CF-4EB4-4B78-AAE5-CF715E5093F5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3805A8F-1F0F-49FB-937C-33BAE3FC44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673011A-1ABE-456B-A6DF-29A9F21A8A1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52CEC7-56C3-4990-A17C-E8D4BF2ED2AB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F4C929E-1A4F-48C7-9842-71876AE843D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8D27045-2797-475D-AF9D-1C5D16B809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C84447-47F3-4521-B69A-56AE2787BC25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2F0FDEC-F969-4C20-B4F1-6AE5BC2FE9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65901CF-2BE4-4667-BDD6-DE6256C4765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80EC0DC-93B7-4CEF-ACCF-CED3408D7A8D}"/>
              </a:ext>
            </a:extLst>
          </p:cNvPr>
          <p:cNvCxnSpPr>
            <a:cxnSpLocks/>
            <a:stCxn id="139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D5FB3D40-1FAB-417F-85C2-FBE8321ED5EA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6B045F3-C1B3-4690-93EC-02BB4FFB5743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976FC4-3629-48D2-A9B3-E9E235EE73AF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stCxn id="93" idx="5"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TextBox 631">
            <a:extLst>
              <a:ext uri="{FF2B5EF4-FFF2-40B4-BE49-F238E27FC236}">
                <a16:creationId xmlns:a16="http://schemas.microsoft.com/office/drawing/2014/main" id="{B4AB4A88-F4C7-48F6-AB8F-CEE29E400A82}"/>
              </a:ext>
            </a:extLst>
          </p:cNvPr>
          <p:cNvSpPr txBox="1"/>
          <p:nvPr/>
        </p:nvSpPr>
        <p:spPr>
          <a:xfrm>
            <a:off x="29841" y="3636389"/>
            <a:ext cx="403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 walk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F2C5531B-E318-41E2-9CC1-CDE7C702CF42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390668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27</a:t>
            </a:fld>
            <a:endParaRPr lang="en-US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accent6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accent6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0C2ED0A1-A97D-458B-A78E-961F100FDC53}"/>
              </a:ext>
            </a:extLst>
          </p:cNvPr>
          <p:cNvCxnSpPr>
            <a:cxnSpLocks/>
            <a:stCxn id="998" idx="3"/>
            <a:endCxn id="967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90CAF5A6-9A86-45AD-A918-7F1C880B538F}"/>
              </a:ext>
            </a:extLst>
          </p:cNvPr>
          <p:cNvCxnSpPr>
            <a:cxnSpLocks/>
            <a:stCxn id="1021" idx="6"/>
            <a:endCxn id="1076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A79E5F4D-6FD4-4155-8234-4995894FA7E3}"/>
              </a:ext>
            </a:extLst>
          </p:cNvPr>
          <p:cNvCxnSpPr>
            <a:cxnSpLocks/>
            <a:endCxn id="1073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5E237D3A-B521-44CC-A69A-E1138AFC9E62}"/>
              </a:ext>
            </a:extLst>
          </p:cNvPr>
          <p:cNvCxnSpPr>
            <a:cxnSpLocks/>
            <a:stCxn id="1021" idx="3"/>
            <a:endCxn id="1079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7AD3B58C-8359-4739-A635-76E7299D5862}"/>
              </a:ext>
            </a:extLst>
          </p:cNvPr>
          <p:cNvCxnSpPr>
            <a:cxnSpLocks/>
            <a:stCxn id="1073" idx="3"/>
            <a:endCxn id="1015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9854FF93-86CD-4AD1-98FB-080EAB410E10}"/>
              </a:ext>
            </a:extLst>
          </p:cNvPr>
          <p:cNvCxnSpPr>
            <a:cxnSpLocks/>
            <a:stCxn id="1040" idx="4"/>
            <a:endCxn id="1079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28AE8D04-8AA8-4643-A499-7729FBF106BF}"/>
              </a:ext>
            </a:extLst>
          </p:cNvPr>
          <p:cNvCxnSpPr>
            <a:cxnSpLocks/>
            <a:stCxn id="1040" idx="1"/>
            <a:endCxn id="1076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65DD06B9-DBD1-4E15-943A-CDA538FDB236}"/>
              </a:ext>
            </a:extLst>
          </p:cNvPr>
          <p:cNvCxnSpPr>
            <a:cxnSpLocks/>
            <a:stCxn id="1076" idx="2"/>
            <a:endCxn id="1043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2AD210F3-A350-467C-B3EC-87800DBDEE2C}"/>
              </a:ext>
            </a:extLst>
          </p:cNvPr>
          <p:cNvCxnSpPr>
            <a:cxnSpLocks/>
            <a:stCxn id="1076" idx="5"/>
            <a:endCxn id="1009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1C8DD9B7-77BE-4CE2-BB3F-2090665151E9}"/>
              </a:ext>
            </a:extLst>
          </p:cNvPr>
          <p:cNvCxnSpPr>
            <a:cxnSpLocks/>
            <a:stCxn id="1009" idx="1"/>
            <a:endCxn id="1043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26F9620-0611-405D-8CB9-ED48CFFF3926}"/>
              </a:ext>
            </a:extLst>
          </p:cNvPr>
          <p:cNvCxnSpPr>
            <a:cxnSpLocks/>
            <a:endCxn id="1046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B8383866-7969-4418-BA75-E64951EC9B93}"/>
              </a:ext>
            </a:extLst>
          </p:cNvPr>
          <p:cNvCxnSpPr>
            <a:cxnSpLocks/>
            <a:stCxn id="1043" idx="1"/>
            <a:endCxn id="1049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15CEB13B-7C15-463F-BA7B-C2EAACFEFF70}"/>
              </a:ext>
            </a:extLst>
          </p:cNvPr>
          <p:cNvCxnSpPr>
            <a:cxnSpLocks/>
            <a:stCxn id="1061" idx="1"/>
            <a:endCxn id="1049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58F4BE90-1BE5-408A-9CEC-E39A97306EE5}"/>
              </a:ext>
            </a:extLst>
          </p:cNvPr>
          <p:cNvCxnSpPr>
            <a:cxnSpLocks/>
            <a:stCxn id="1018" idx="6"/>
            <a:endCxn id="1046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54C08949-94C7-4041-BF5F-E521355124E6}"/>
              </a:ext>
            </a:extLst>
          </p:cNvPr>
          <p:cNvCxnSpPr>
            <a:cxnSpLocks/>
            <a:stCxn id="1061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92643BD4-E36C-448E-916B-0D9C23967A46}"/>
              </a:ext>
            </a:extLst>
          </p:cNvPr>
          <p:cNvCxnSpPr>
            <a:cxnSpLocks/>
            <a:stCxn id="1052" idx="2"/>
            <a:endCxn id="1061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D82850A8-3366-484F-9B22-3FB74EE459E5}"/>
              </a:ext>
            </a:extLst>
          </p:cNvPr>
          <p:cNvCxnSpPr>
            <a:cxnSpLocks/>
            <a:stCxn id="1018" idx="6"/>
            <a:endCxn id="1052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757D39A7-A465-4911-8260-84A6B53C5012}"/>
              </a:ext>
            </a:extLst>
          </p:cNvPr>
          <p:cNvCxnSpPr>
            <a:cxnSpLocks/>
            <a:stCxn id="1024" idx="6"/>
            <a:endCxn id="1018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EF1DA39-2AF1-47F3-AEDF-B0E9B3994D06}"/>
              </a:ext>
            </a:extLst>
          </p:cNvPr>
          <p:cNvCxnSpPr>
            <a:cxnSpLocks/>
            <a:stCxn id="1024" idx="6"/>
            <a:endCxn id="1052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CA344218-A5B0-4E66-BA83-E2147166FB7E}"/>
              </a:ext>
            </a:extLst>
          </p:cNvPr>
          <p:cNvCxnSpPr>
            <a:cxnSpLocks/>
            <a:stCxn id="1024" idx="0"/>
            <a:endCxn id="1058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3591092-8130-485B-B499-33A090C4EE0E}"/>
              </a:ext>
            </a:extLst>
          </p:cNvPr>
          <p:cNvCxnSpPr>
            <a:cxnSpLocks/>
            <a:stCxn id="1055" idx="2"/>
            <a:endCxn id="1024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53C3E6F1-D4D6-4FBF-A0B6-1D2C188085E1}"/>
              </a:ext>
            </a:extLst>
          </p:cNvPr>
          <p:cNvCxnSpPr>
            <a:cxnSpLocks/>
            <a:stCxn id="1064" idx="3"/>
            <a:endCxn id="1003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70B5D47B-CE96-49A0-BEDF-683C484362F2}"/>
              </a:ext>
            </a:extLst>
          </p:cNvPr>
          <p:cNvCxnSpPr>
            <a:cxnSpLocks/>
            <a:stCxn id="1067" idx="3"/>
            <a:endCxn id="1001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8F1C580D-5788-4278-BA78-DEBF4358DF77}"/>
              </a:ext>
            </a:extLst>
          </p:cNvPr>
          <p:cNvCxnSpPr>
            <a:cxnSpLocks/>
            <a:stCxn id="1070" idx="6"/>
            <a:endCxn id="1001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6E43C71D-8804-4293-B19E-ABE893773446}"/>
              </a:ext>
            </a:extLst>
          </p:cNvPr>
          <p:cNvCxnSpPr>
            <a:cxnSpLocks/>
            <a:stCxn id="1083" idx="3"/>
            <a:endCxn id="998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72C5E810-625B-4746-AAA9-CB569DEF4B71}"/>
              </a:ext>
            </a:extLst>
          </p:cNvPr>
          <p:cNvCxnSpPr>
            <a:cxnSpLocks/>
            <a:stCxn id="1015" idx="5"/>
            <a:endCxn id="1037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9AB423D0-1850-4D3F-8AFC-C5471AA0A2A8}"/>
              </a:ext>
            </a:extLst>
          </p:cNvPr>
          <p:cNvCxnSpPr>
            <a:cxnSpLocks/>
            <a:stCxn id="980" idx="1"/>
            <a:endCxn id="1037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3AEA5B15-C537-4D6B-B3B9-B0764090379F}"/>
              </a:ext>
            </a:extLst>
          </p:cNvPr>
          <p:cNvCxnSpPr>
            <a:cxnSpLocks/>
            <a:stCxn id="1012" idx="7"/>
            <a:endCxn id="1032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41B7771C-2E37-4B0F-A4EC-EB5012669539}"/>
              </a:ext>
            </a:extLst>
          </p:cNvPr>
          <p:cNvCxnSpPr>
            <a:cxnSpLocks/>
            <a:stCxn id="1012" idx="6"/>
            <a:endCxn id="1034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BFFA105B-6FF3-40B2-94ED-29F1C434F8B9}"/>
              </a:ext>
            </a:extLst>
          </p:cNvPr>
          <p:cNvCxnSpPr>
            <a:cxnSpLocks/>
            <a:stCxn id="1012" idx="7"/>
            <a:endCxn id="1037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42823A2-9EA7-4944-A58C-F94141B02D29}"/>
              </a:ext>
            </a:extLst>
          </p:cNvPr>
          <p:cNvCxnSpPr>
            <a:cxnSpLocks/>
            <a:stCxn id="1030" idx="5"/>
            <a:endCxn id="977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325AAB0-4174-43CC-B1F9-7AE9F7785858}"/>
              </a:ext>
            </a:extLst>
          </p:cNvPr>
          <p:cNvCxnSpPr>
            <a:cxnSpLocks/>
            <a:stCxn id="1012" idx="4"/>
            <a:endCxn id="1027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E42C263F-1CAB-4BD7-87DE-1A4FDC1CDC71}"/>
              </a:ext>
            </a:extLst>
          </p:cNvPr>
          <p:cNvCxnSpPr>
            <a:cxnSpLocks/>
            <a:endCxn id="974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FDAED4A8-0B4D-4EA2-9DDB-68F685488789}"/>
              </a:ext>
            </a:extLst>
          </p:cNvPr>
          <p:cNvCxnSpPr>
            <a:cxnSpLocks/>
            <a:endCxn id="1018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B81EDBB-303F-407F-9EE4-4EABE07A15DD}"/>
              </a:ext>
            </a:extLst>
          </p:cNvPr>
          <p:cNvCxnSpPr>
            <a:cxnSpLocks/>
            <a:stCxn id="1009" idx="5"/>
            <a:endCxn id="1018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4D499-6FFB-4468-A6E0-DFDB986AFDD7}"/>
              </a:ext>
            </a:extLst>
          </p:cNvPr>
          <p:cNvCxnSpPr>
            <a:cxnSpLocks/>
            <a:stCxn id="964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5DB5D982-CE1F-4944-97EB-ECF4F4A5C26B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EB51B83C-02B0-4390-AE75-7C410F58DB0A}"/>
              </a:ext>
            </a:extLst>
          </p:cNvPr>
          <p:cNvCxnSpPr>
            <a:cxnSpLocks/>
            <a:stCxn id="954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4AE06C5A-8418-428D-BBD6-2B8085FA650C}"/>
              </a:ext>
            </a:extLst>
          </p:cNvPr>
          <p:cNvCxnSpPr>
            <a:cxnSpLocks/>
            <a:endCxn id="954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59B9A413-7A4F-4F80-9D04-1FD4BB799153}"/>
              </a:ext>
            </a:extLst>
          </p:cNvPr>
          <p:cNvCxnSpPr>
            <a:cxnSpLocks/>
            <a:stCxn id="995" idx="1"/>
            <a:endCxn id="1024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143B6A18-5182-4CBE-9003-B72E40D9C15D}"/>
              </a:ext>
            </a:extLst>
          </p:cNvPr>
          <p:cNvCxnSpPr>
            <a:cxnSpLocks/>
            <a:stCxn id="958" idx="2"/>
            <a:endCxn id="995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5F2A24B-1BD5-4AC4-A1C9-EE9F94575754}"/>
              </a:ext>
            </a:extLst>
          </p:cNvPr>
          <p:cNvCxnSpPr>
            <a:cxnSpLocks/>
            <a:stCxn id="995" idx="3"/>
            <a:endCxn id="1018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45BBF29-8743-4AF5-8A92-E62843B19014}"/>
              </a:ext>
            </a:extLst>
          </p:cNvPr>
          <p:cNvCxnSpPr>
            <a:cxnSpLocks/>
            <a:stCxn id="977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7B39CA3-2491-42BF-9517-DD7902F5A44F}"/>
              </a:ext>
            </a:extLst>
          </p:cNvPr>
          <p:cNvCxnSpPr>
            <a:cxnSpLocks/>
            <a:stCxn id="1021" idx="7"/>
            <a:endCxn id="992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6C34F328-F27C-4F46-B81A-F0D1F14034DB}"/>
              </a:ext>
            </a:extLst>
          </p:cNvPr>
          <p:cNvCxnSpPr>
            <a:cxnSpLocks/>
            <a:stCxn id="1009" idx="5"/>
            <a:endCxn id="992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3F48754D-B696-45DB-A8A4-060406CCB378}"/>
              </a:ext>
            </a:extLst>
          </p:cNvPr>
          <p:cNvCxnSpPr>
            <a:cxnSpLocks/>
            <a:stCxn id="964" idx="3"/>
            <a:endCxn id="992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EF6911DF-2A7D-45F6-B0F9-AF1BB5885838}"/>
              </a:ext>
            </a:extLst>
          </p:cNvPr>
          <p:cNvCxnSpPr>
            <a:cxnSpLocks/>
            <a:stCxn id="964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18CC3450-A167-4D57-8B1F-BAB93D02589C}"/>
              </a:ext>
            </a:extLst>
          </p:cNvPr>
          <p:cNvCxnSpPr>
            <a:cxnSpLocks/>
            <a:stCxn id="954" idx="4"/>
            <a:endCxn id="974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D91A616-DD77-4230-90E8-5D1DD47EB4EF}"/>
              </a:ext>
            </a:extLst>
          </p:cNvPr>
          <p:cNvCxnSpPr>
            <a:cxnSpLocks/>
            <a:stCxn id="1027" idx="3"/>
            <a:endCxn id="980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71661E0F-622F-48EC-9D54-2CBA216E956F}"/>
              </a:ext>
            </a:extLst>
          </p:cNvPr>
          <p:cNvCxnSpPr>
            <a:cxnSpLocks/>
            <a:stCxn id="1012" idx="2"/>
            <a:endCxn id="980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1162D405-C0C2-415B-9B32-F6EF3C68E4AB}"/>
              </a:ext>
            </a:extLst>
          </p:cNvPr>
          <p:cNvCxnSpPr>
            <a:cxnSpLocks/>
            <a:stCxn id="980" idx="3"/>
            <a:endCxn id="1015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4D34F217-CA85-4844-9388-04EF7D3CEBBD}"/>
              </a:ext>
            </a:extLst>
          </p:cNvPr>
          <p:cNvCxnSpPr>
            <a:cxnSpLocks/>
            <a:stCxn id="961" idx="5"/>
            <a:endCxn id="954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C2B48126-E622-4465-86B2-C607092C516C}"/>
              </a:ext>
            </a:extLst>
          </p:cNvPr>
          <p:cNvCxnSpPr>
            <a:cxnSpLocks/>
            <a:stCxn id="972" idx="4"/>
            <a:endCxn id="982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ED6EAD09-A06B-4A7B-8010-B3168DCBA41E}"/>
              </a:ext>
            </a:extLst>
          </p:cNvPr>
          <p:cNvCxnSpPr>
            <a:cxnSpLocks/>
            <a:stCxn id="989" idx="3"/>
            <a:endCxn id="987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CCB5984-8404-4321-B829-B7248CC12443}"/>
              </a:ext>
            </a:extLst>
          </p:cNvPr>
          <p:cNvCxnSpPr>
            <a:cxnSpLocks/>
            <a:stCxn id="987" idx="5"/>
            <a:endCxn id="984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294B3FC8-1BAA-48F0-910B-6C2C015EE1D1}"/>
              </a:ext>
            </a:extLst>
          </p:cNvPr>
          <p:cNvCxnSpPr>
            <a:cxnSpLocks/>
            <a:stCxn id="972" idx="6"/>
            <a:endCxn id="984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71B1ED5A-0876-46F4-B6C2-C618A079D688}"/>
              </a:ext>
            </a:extLst>
          </p:cNvPr>
          <p:cNvCxnSpPr>
            <a:cxnSpLocks/>
            <a:stCxn id="961" idx="1"/>
            <a:endCxn id="998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45470D7-04FD-4561-94DF-862932060785}"/>
              </a:ext>
            </a:extLst>
          </p:cNvPr>
          <p:cNvCxnSpPr>
            <a:cxnSpLocks/>
            <a:stCxn id="961" idx="3"/>
            <a:endCxn id="1001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BC378943-39C5-4463-B2FB-5F4FDBB7CB7E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A50C191B-EEFE-4014-AED8-77A879276D08}"/>
              </a:ext>
            </a:extLst>
          </p:cNvPr>
          <p:cNvCxnSpPr>
            <a:cxnSpLocks/>
            <a:stCxn id="961" idx="6"/>
            <a:endCxn id="970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F1EC8208-DCAE-4E0E-852C-2D7746812696}"/>
              </a:ext>
            </a:extLst>
          </p:cNvPr>
          <p:cNvCxnSpPr>
            <a:cxnSpLocks/>
            <a:stCxn id="989" idx="4"/>
            <a:endCxn id="986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C2C7809B-994C-467D-A710-5264A4111FAD}"/>
              </a:ext>
            </a:extLst>
          </p:cNvPr>
          <p:cNvCxnSpPr>
            <a:cxnSpLocks/>
            <a:stCxn id="986" idx="4"/>
            <a:endCxn id="984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8F88E4B8-ABE0-4E22-94A6-63539893D267}"/>
              </a:ext>
            </a:extLst>
          </p:cNvPr>
          <p:cNvCxnSpPr>
            <a:cxnSpLocks/>
            <a:stCxn id="954" idx="5"/>
            <a:endCxn id="972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31AAA754-B775-4F6C-83B9-E668EF540A71}"/>
              </a:ext>
            </a:extLst>
          </p:cNvPr>
          <p:cNvCxnSpPr>
            <a:cxnSpLocks/>
            <a:stCxn id="958" idx="0"/>
            <a:endCxn id="967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8A3270F-4216-4B2E-A430-5A6DD3DE1B14}"/>
              </a:ext>
            </a:extLst>
          </p:cNvPr>
          <p:cNvCxnSpPr>
            <a:cxnSpLocks/>
            <a:stCxn id="1006" idx="7"/>
            <a:endCxn id="967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3E31FF98-4E9B-4118-9710-ED251DDB284C}"/>
              </a:ext>
            </a:extLst>
          </p:cNvPr>
          <p:cNvCxnSpPr>
            <a:cxnSpLocks/>
            <a:stCxn id="1003" idx="6"/>
            <a:endCxn id="967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6EF8801B-AA72-47AE-963C-CCD7438F182B}"/>
              </a:ext>
            </a:extLst>
          </p:cNvPr>
          <p:cNvCxnSpPr>
            <a:cxnSpLocks/>
            <a:stCxn id="1006" idx="6"/>
            <a:endCxn id="958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DAB629F-D10E-401B-8B91-114B16F2FF2E}"/>
              </a:ext>
            </a:extLst>
          </p:cNvPr>
          <p:cNvCxnSpPr>
            <a:cxnSpLocks/>
            <a:stCxn id="961" idx="7"/>
            <a:endCxn id="987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AF97E5E-62A1-4276-992C-E65BC5E17846}"/>
              </a:ext>
            </a:extLst>
          </p:cNvPr>
          <p:cNvCxnSpPr>
            <a:cxnSpLocks/>
            <a:stCxn id="958" idx="7"/>
            <a:endCxn id="961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F975AEB0-0FB3-4781-9A79-DC31FA763E0B}"/>
              </a:ext>
            </a:extLst>
          </p:cNvPr>
          <p:cNvCxnSpPr>
            <a:cxnSpLocks/>
            <a:stCxn id="958" idx="6"/>
            <a:endCxn id="954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2" name="Group 951">
            <a:extLst>
              <a:ext uri="{FF2B5EF4-FFF2-40B4-BE49-F238E27FC236}">
                <a16:creationId xmlns:a16="http://schemas.microsoft.com/office/drawing/2014/main" id="{7192BAFE-5743-4D89-A288-765397F51BB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113BB310-321A-4635-8A28-AAEAB5360D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5F16DA0D-1208-4D36-B040-4E582EA719D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5" name="Oval 954">
            <a:extLst>
              <a:ext uri="{FF2B5EF4-FFF2-40B4-BE49-F238E27FC236}">
                <a16:creationId xmlns:a16="http://schemas.microsoft.com/office/drawing/2014/main" id="{150F9568-9C0D-4329-90A1-C980F745A43F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6" name="Group 955">
            <a:extLst>
              <a:ext uri="{FF2B5EF4-FFF2-40B4-BE49-F238E27FC236}">
                <a16:creationId xmlns:a16="http://schemas.microsoft.com/office/drawing/2014/main" id="{319C5254-1A75-476E-829E-731144151964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FFCE28AB-2B64-408B-A2FF-673D2733EFA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B3D44E7C-996A-4FF2-8D15-5BD228FBAF2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4B523425-3809-4A30-9354-1103DF255B6D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531722C0-7118-4EFA-B507-E047CDF1399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E8088C30-CFA2-46F5-B97E-50C033D8F2B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2" name="Group 961">
            <a:extLst>
              <a:ext uri="{FF2B5EF4-FFF2-40B4-BE49-F238E27FC236}">
                <a16:creationId xmlns:a16="http://schemas.microsoft.com/office/drawing/2014/main" id="{0759FF6D-83EC-46A1-9FD5-72839A2C9273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BD114048-B1C9-4573-9549-E62F411D3D7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ECC187AC-3A09-4BE5-9C6D-8F2D5F1EC78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5" name="Group 964">
            <a:extLst>
              <a:ext uri="{FF2B5EF4-FFF2-40B4-BE49-F238E27FC236}">
                <a16:creationId xmlns:a16="http://schemas.microsoft.com/office/drawing/2014/main" id="{D7CED558-7965-4180-8F39-EA5801085C41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F21D97C4-5EC8-4274-B79D-1D181AB9C0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1C2A6498-B9C2-452B-AE55-862D9921BB3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1AE8DD82-C745-47F8-8595-8E54E3E3422B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0794D3A1-C08D-45B7-BA10-255EAF5AC08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78D62903-85BF-4111-A348-6A0403A62DD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1" name="Oval 970">
            <a:extLst>
              <a:ext uri="{FF2B5EF4-FFF2-40B4-BE49-F238E27FC236}">
                <a16:creationId xmlns:a16="http://schemas.microsoft.com/office/drawing/2014/main" id="{638C4844-EC1A-496D-B3CF-4F95DBFEC2F8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Oval 971">
            <a:extLst>
              <a:ext uri="{FF2B5EF4-FFF2-40B4-BE49-F238E27FC236}">
                <a16:creationId xmlns:a16="http://schemas.microsoft.com/office/drawing/2014/main" id="{601600F8-0C4B-4AC5-9B40-DA3249D5A0B0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Oval 972">
            <a:extLst>
              <a:ext uri="{FF2B5EF4-FFF2-40B4-BE49-F238E27FC236}">
                <a16:creationId xmlns:a16="http://schemas.microsoft.com/office/drawing/2014/main" id="{981878B3-6082-4774-9D1F-7E4A40E3D9A9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Oval 973">
            <a:extLst>
              <a:ext uri="{FF2B5EF4-FFF2-40B4-BE49-F238E27FC236}">
                <a16:creationId xmlns:a16="http://schemas.microsoft.com/office/drawing/2014/main" id="{78996D8F-F108-448C-ADB5-01DC09BC74E4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832E8B06-0D22-4D1A-A8A7-4E2B177F127E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D091DE71-BF25-4850-9AE7-24300C9A62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0E1AF635-7CE3-4E69-AE9E-8B3C0476F7F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EE85BB78-3957-4CEC-899C-ADCCE97D60FB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2BC04922-D24A-46A7-904C-9B0F97C9DC3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484A6666-B97F-4805-B806-6F5A9B5A1A7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1" name="Oval 980">
            <a:extLst>
              <a:ext uri="{FF2B5EF4-FFF2-40B4-BE49-F238E27FC236}">
                <a16:creationId xmlns:a16="http://schemas.microsoft.com/office/drawing/2014/main" id="{85987654-0CAD-4EF4-A99D-3DD930D2F7CC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F6FB4B34-7BA9-42CA-91A0-A0CDADC2B437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>
            <a:extLst>
              <a:ext uri="{FF2B5EF4-FFF2-40B4-BE49-F238E27FC236}">
                <a16:creationId xmlns:a16="http://schemas.microsoft.com/office/drawing/2014/main" id="{DA2286F8-0E07-403F-A431-BCFFDD5A44A0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Oval 983">
            <a:extLst>
              <a:ext uri="{FF2B5EF4-FFF2-40B4-BE49-F238E27FC236}">
                <a16:creationId xmlns:a16="http://schemas.microsoft.com/office/drawing/2014/main" id="{A527E353-064E-4452-A8AB-F66D1655C5A5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Oval 984">
            <a:extLst>
              <a:ext uri="{FF2B5EF4-FFF2-40B4-BE49-F238E27FC236}">
                <a16:creationId xmlns:a16="http://schemas.microsoft.com/office/drawing/2014/main" id="{AAB84C25-EAC5-41D6-B643-17054E9FA0E7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>
            <a:extLst>
              <a:ext uri="{FF2B5EF4-FFF2-40B4-BE49-F238E27FC236}">
                <a16:creationId xmlns:a16="http://schemas.microsoft.com/office/drawing/2014/main" id="{FBDAA931-ED4C-4ED5-9C8A-30F85BCCC484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Oval 986">
            <a:extLst>
              <a:ext uri="{FF2B5EF4-FFF2-40B4-BE49-F238E27FC236}">
                <a16:creationId xmlns:a16="http://schemas.microsoft.com/office/drawing/2014/main" id="{4A03DAF0-8149-466D-B766-5D8675705ECA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Oval 987">
            <a:extLst>
              <a:ext uri="{FF2B5EF4-FFF2-40B4-BE49-F238E27FC236}">
                <a16:creationId xmlns:a16="http://schemas.microsoft.com/office/drawing/2014/main" id="{DD1B11A4-D193-448C-B1BC-7DB5A6B8D940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>
            <a:extLst>
              <a:ext uri="{FF2B5EF4-FFF2-40B4-BE49-F238E27FC236}">
                <a16:creationId xmlns:a16="http://schemas.microsoft.com/office/drawing/2014/main" id="{0A8E2EEC-0BC4-4B60-88C3-B86F909AA2E4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844C2F5-39C0-4BA2-8F24-62C51E8F7017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7CE62EFD-20F4-4716-B600-270E699D902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3D07CD97-3496-4382-AA60-788A404B2B6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F17AC9E6-8F49-424A-8200-F2249354BDE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E256F7A7-E543-4267-8CE1-3C19262AD4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64E1818E-BE29-47A8-A0D8-3AE6C2413B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63B598E9-C80D-401E-9337-11E9E6B8722A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615DBC90-8963-47BD-AFBF-6A6C57FC81E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030B852F-D5C9-4030-AC7C-B6B3EDB37C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37B25D2F-9BF4-4E9A-A824-F71C17DE86E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5ED453CF-D734-4531-93FE-2AAE9181E00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756631-FEB3-466E-BD11-922017D729E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2" name="Oval 1001">
            <a:extLst>
              <a:ext uri="{FF2B5EF4-FFF2-40B4-BE49-F238E27FC236}">
                <a16:creationId xmlns:a16="http://schemas.microsoft.com/office/drawing/2014/main" id="{95DD4A5D-273F-490D-82DD-B2D198ED97F6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Oval 1002">
            <a:extLst>
              <a:ext uri="{FF2B5EF4-FFF2-40B4-BE49-F238E27FC236}">
                <a16:creationId xmlns:a16="http://schemas.microsoft.com/office/drawing/2014/main" id="{3C7CCECA-AD87-4E84-B2C8-DBC6F8EC0C65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312B380C-580B-4C99-8431-DF26AEF895B7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E1CF315-EB6F-49AD-B6D4-2E5833FF074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D2909258-EB74-4223-A903-46634662C11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1FB6B463-9213-4CC0-9345-C6C2E0CE1376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2415CDA-5576-47D2-BB73-310F57043DF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677DAB64-099B-487C-BCA9-B0372C25B57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01E86465-82C2-4FF1-91E6-B8CEBD52281D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4EC76C9F-5AE6-42EF-858D-06A432DE627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569FB11C-47E1-4269-A0FA-DEE702610F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3" name="Group 1012">
            <a:extLst>
              <a:ext uri="{FF2B5EF4-FFF2-40B4-BE49-F238E27FC236}">
                <a16:creationId xmlns:a16="http://schemas.microsoft.com/office/drawing/2014/main" id="{100B51CB-9602-4394-96AD-C71F9FD88DB3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AF087765-8CCA-4126-88DD-82B026E222C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32F72234-6317-4DED-902F-04520C60138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419397B-AEEF-424D-9415-E68499B2ACC5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3D6A5B17-94C2-4B2C-8232-18F091ACBB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885955-8610-4FC3-B32B-EF27B07CBD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DD7BE7E-FD46-4AE6-A2A2-F426ADDB9EE0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DA427832-549F-4861-9812-F896710B0FD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E7BD6E67-D2FC-4FF8-B1FB-168CC460AD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06435540-3468-4A9A-920A-68E342686477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6A0B8355-7FC2-4A85-9EE6-DFF2CC8B7BE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580DB82-CF5A-4875-8441-29114176EE1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F4C5C23-41FF-4B03-A5EE-ECFE6A5C0745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AAD370A2-EF7E-4EA3-B6C6-0C8CED38379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7C9A2A9B-3C7A-4299-9713-C91A9CACBC8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1A1040E-AFCD-48D7-B352-7D4A1FEDB472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8CA669D-3868-4522-A092-8901C0D3BC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B375C2E3-AD1B-49FE-AB56-295ACC940E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1" name="Oval 1030">
            <a:extLst>
              <a:ext uri="{FF2B5EF4-FFF2-40B4-BE49-F238E27FC236}">
                <a16:creationId xmlns:a16="http://schemas.microsoft.com/office/drawing/2014/main" id="{913842D5-A03A-4984-807E-8559EB56778D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B0CD760B-26CF-49F2-B01B-5F951CD86F4F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368AB50D-53E1-4587-B445-54C94C55CF03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BF468C3B-4EF7-404D-8734-CB49A105042B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2EEFF8C-F63C-466F-9DF4-55D21E466FFE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FBC9EEA-8610-46C1-9FF2-6265D70679D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45BD8BA-11ED-4136-ABE7-B1B0728591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9D63FE1-6AAF-43EC-A577-B8B47E9AFAA6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781C7B97-304D-445B-882E-8477CDE423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7C5A1EC5-8CAF-4A02-829F-2B86AC601257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F3DA1BA-68C9-46D3-BE48-6D820A152A1D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09648A5-7EDE-46C5-B1CC-B4168E6A132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94E4BA4B-1002-4839-9939-9AAD31FE069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D52011FC-8B6F-4B00-B007-FDD063E201E1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A904D265-3DD2-4F62-BBE3-80352A56A0C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4AE9FD25-47E9-4F56-A0A4-76CFC94009B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33AF1BA-CA28-4BBE-BA7E-5996FD2042EF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B714C410-6316-40D9-8942-2FCCE4343D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E498DE51-3072-4988-89EE-EDDA5C202F64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6C9CEE2E-0237-4282-8FBF-3CEE988CA64F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1CC7AEB3-7322-498A-A834-2AB931F2A8E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AAD4BB9F-B22C-41BB-9D6D-BCF5172C72A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FE79BA02-B765-44FB-8C4A-807F1A202AF0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C008EDC-F099-4CB3-8DF8-E45165E018C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937CF37C-B748-4CA7-9386-D3364A0418A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9B3CDA63-2400-439F-A341-AD426DC40A32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52B01423-4259-4385-B465-5B34BA593C3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5418127-7347-4682-832F-D3C56882017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48D3A937-E29D-4429-ADEE-7250A33A604F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9E3BC5F-6088-4D3D-83CD-51477C53D180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DE4D6A5-FCB3-4F9B-9C06-9632B092D83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22B26D7-F99B-4A91-93C9-4868C2B154E7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607F52A-480D-45B6-90DF-11155875104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E6D7223D-7D2C-4AC0-94A8-2B02ED99B47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6AB252D-5796-42ED-94E1-D4D786B5820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A9E9FDEE-D462-428F-87DC-E38BA6411211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8365043D-3F06-42E5-9601-9F8DDDB117E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09C9E41-4A63-4CEB-9CA7-9728A3A2BF05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5181FDE4-1C61-48DA-987D-11E3723D063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4566DAF7-7E3E-4501-B32F-4893C3837D3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25722138-C49F-4FD5-8C21-B5D812078329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144A98A6-3781-4CDD-A3B5-7C49B63ED04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8F029DA-2074-4813-B7A5-D714A362CB6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2A588384-EC5F-4F14-83B7-ABDF68A13E58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01B2649F-EAE9-4C69-B7D0-531E474786E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6F8508A0-0251-4D6D-8982-AC78A4AF307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4B0C6E9C-506F-45E4-912D-084BBD89852E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E176BDC9-6F12-4D9F-AC1D-CB968423BAB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91A92611-1146-45ED-B1B8-9794FEF07AE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C209EA96-7546-4D4C-81D0-8E4864196A35}"/>
              </a:ext>
            </a:extLst>
          </p:cNvPr>
          <p:cNvCxnSpPr>
            <a:cxnSpLocks/>
            <a:stCxn id="1083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Oval 1080">
            <a:extLst>
              <a:ext uri="{FF2B5EF4-FFF2-40B4-BE49-F238E27FC236}">
                <a16:creationId xmlns:a16="http://schemas.microsoft.com/office/drawing/2014/main" id="{951A283D-29E8-4099-84F3-45A069C8D50B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F56A933-E455-4B3A-A27F-285A287DE57C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3D3EEA48-1954-4DE4-B148-C93C7AF70BA3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E9B3B538-43A5-4F13-9C6B-68A695078717}"/>
              </a:ext>
            </a:extLst>
          </p:cNvPr>
          <p:cNvCxnSpPr>
            <a:cxnSpLocks/>
            <a:stCxn id="1179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120E6AC1-0359-45F1-96EF-AD7D1F702C86}"/>
              </a:ext>
            </a:extLst>
          </p:cNvPr>
          <p:cNvCxnSpPr>
            <a:cxnSpLocks/>
            <a:stCxn id="1125" idx="7"/>
            <a:endCxn id="1153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42246AC2-0563-4059-9288-B18F229F79AE}"/>
              </a:ext>
            </a:extLst>
          </p:cNvPr>
          <p:cNvCxnSpPr>
            <a:cxnSpLocks/>
            <a:stCxn id="1156" idx="3"/>
            <a:endCxn id="1128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C9273A63-373C-4B12-9DAB-6D90BB6CED93}"/>
              </a:ext>
            </a:extLst>
          </p:cNvPr>
          <p:cNvCxnSpPr>
            <a:cxnSpLocks/>
            <a:stCxn id="1232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39C4FEBE-F167-4019-9B32-A4432D9A5EF6}"/>
              </a:ext>
            </a:extLst>
          </p:cNvPr>
          <p:cNvCxnSpPr>
            <a:cxnSpLocks/>
            <a:endCxn id="1222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F02DD483-1068-48C9-83B5-30A5C8B39131}"/>
              </a:ext>
            </a:extLst>
          </p:cNvPr>
          <p:cNvCxnSpPr>
            <a:cxnSpLocks/>
            <a:stCxn id="1232" idx="3"/>
            <a:endCxn id="123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B220AA13-4B44-48A6-A251-6253210E0B04}"/>
              </a:ext>
            </a:extLst>
          </p:cNvPr>
          <p:cNvCxnSpPr>
            <a:cxnSpLocks/>
            <a:stCxn id="1222" idx="3"/>
            <a:endCxn id="1170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D82A3F69-6B94-41E8-A175-F1C7A66D4A15}"/>
              </a:ext>
            </a:extLst>
          </p:cNvPr>
          <p:cNvCxnSpPr>
            <a:cxnSpLocks/>
            <a:stCxn id="1189" idx="4"/>
            <a:endCxn id="123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Straight Connector 699">
            <a:extLst>
              <a:ext uri="{FF2B5EF4-FFF2-40B4-BE49-F238E27FC236}">
                <a16:creationId xmlns:a16="http://schemas.microsoft.com/office/drawing/2014/main" id="{1BBA2826-3260-4A49-B7E9-95B9AE9B129A}"/>
              </a:ext>
            </a:extLst>
          </p:cNvPr>
          <p:cNvCxnSpPr>
            <a:cxnSpLocks/>
            <a:stCxn id="1189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Connector 705">
            <a:extLst>
              <a:ext uri="{FF2B5EF4-FFF2-40B4-BE49-F238E27FC236}">
                <a16:creationId xmlns:a16="http://schemas.microsoft.com/office/drawing/2014/main" id="{DD6BA1D8-7502-4E49-9461-B25CF2FC7BA7}"/>
              </a:ext>
            </a:extLst>
          </p:cNvPr>
          <p:cNvCxnSpPr>
            <a:cxnSpLocks/>
            <a:endCxn id="1192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9B57A607-D692-4CA5-A32D-7CFC0A9A6934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83BB1638-6508-40D2-B842-8325DE5AB264}"/>
              </a:ext>
            </a:extLst>
          </p:cNvPr>
          <p:cNvCxnSpPr>
            <a:cxnSpLocks/>
            <a:endCxn id="1192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73B8D749-562A-468C-A340-CB2934C91F85}"/>
              </a:ext>
            </a:extLst>
          </p:cNvPr>
          <p:cNvCxnSpPr>
            <a:cxnSpLocks/>
            <a:endCxn id="1195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4" name="Straight Connector 843">
            <a:extLst>
              <a:ext uri="{FF2B5EF4-FFF2-40B4-BE49-F238E27FC236}">
                <a16:creationId xmlns:a16="http://schemas.microsoft.com/office/drawing/2014/main" id="{0AD355E7-886C-4AC6-9157-C61CAC63B76A}"/>
              </a:ext>
            </a:extLst>
          </p:cNvPr>
          <p:cNvCxnSpPr>
            <a:cxnSpLocks/>
            <a:stCxn id="1192" idx="1"/>
            <a:endCxn id="1198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Straight Connector 844">
            <a:extLst>
              <a:ext uri="{FF2B5EF4-FFF2-40B4-BE49-F238E27FC236}">
                <a16:creationId xmlns:a16="http://schemas.microsoft.com/office/drawing/2014/main" id="{EC417FBB-9451-4024-8DA0-FA12BB4D1DB2}"/>
              </a:ext>
            </a:extLst>
          </p:cNvPr>
          <p:cNvCxnSpPr>
            <a:cxnSpLocks/>
            <a:stCxn id="1210" idx="1"/>
            <a:endCxn id="1198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6" name="Straight Connector 845">
            <a:extLst>
              <a:ext uri="{FF2B5EF4-FFF2-40B4-BE49-F238E27FC236}">
                <a16:creationId xmlns:a16="http://schemas.microsoft.com/office/drawing/2014/main" id="{56F4E62D-7CB1-4AC5-9A0A-8A1CB072F4DE}"/>
              </a:ext>
            </a:extLst>
          </p:cNvPr>
          <p:cNvCxnSpPr>
            <a:cxnSpLocks/>
            <a:stCxn id="1173" idx="6"/>
            <a:endCxn id="1195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7" name="Straight Connector 846">
            <a:extLst>
              <a:ext uri="{FF2B5EF4-FFF2-40B4-BE49-F238E27FC236}">
                <a16:creationId xmlns:a16="http://schemas.microsoft.com/office/drawing/2014/main" id="{C3829231-2F38-4C7F-A7CA-24F94C7F868F}"/>
              </a:ext>
            </a:extLst>
          </p:cNvPr>
          <p:cNvCxnSpPr>
            <a:cxnSpLocks/>
            <a:stCxn id="1210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Straight Connector 848">
            <a:extLst>
              <a:ext uri="{FF2B5EF4-FFF2-40B4-BE49-F238E27FC236}">
                <a16:creationId xmlns:a16="http://schemas.microsoft.com/office/drawing/2014/main" id="{2EF69B5B-2DED-40F1-9EC9-E124A045BF40}"/>
              </a:ext>
            </a:extLst>
          </p:cNvPr>
          <p:cNvCxnSpPr>
            <a:cxnSpLocks/>
            <a:stCxn id="1201" idx="2"/>
            <a:endCxn id="1210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0" name="Straight Connector 849">
            <a:extLst>
              <a:ext uri="{FF2B5EF4-FFF2-40B4-BE49-F238E27FC236}">
                <a16:creationId xmlns:a16="http://schemas.microsoft.com/office/drawing/2014/main" id="{95B730BF-C01A-4041-BD96-08BF3A62F7B2}"/>
              </a:ext>
            </a:extLst>
          </p:cNvPr>
          <p:cNvCxnSpPr>
            <a:cxnSpLocks/>
            <a:stCxn id="1173" idx="6"/>
            <a:endCxn id="1201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773745C4-323D-4CC5-BE99-1D30FC470FD4}"/>
              </a:ext>
            </a:extLst>
          </p:cNvPr>
          <p:cNvCxnSpPr>
            <a:cxnSpLocks/>
            <a:stCxn id="1176" idx="6"/>
            <a:endCxn id="1173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Straight Connector 852">
            <a:extLst>
              <a:ext uri="{FF2B5EF4-FFF2-40B4-BE49-F238E27FC236}">
                <a16:creationId xmlns:a16="http://schemas.microsoft.com/office/drawing/2014/main" id="{179E3695-CF39-4EE2-8AF7-CED582E64A08}"/>
              </a:ext>
            </a:extLst>
          </p:cNvPr>
          <p:cNvCxnSpPr>
            <a:cxnSpLocks/>
            <a:stCxn id="1176" idx="6"/>
            <a:endCxn id="1201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Straight Connector 853">
            <a:extLst>
              <a:ext uri="{FF2B5EF4-FFF2-40B4-BE49-F238E27FC236}">
                <a16:creationId xmlns:a16="http://schemas.microsoft.com/office/drawing/2014/main" id="{F5C51537-B9F3-4573-8C5F-F77374CE0486}"/>
              </a:ext>
            </a:extLst>
          </p:cNvPr>
          <p:cNvCxnSpPr>
            <a:cxnSpLocks/>
            <a:stCxn id="1176" idx="0"/>
            <a:endCxn id="1207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Straight Connector 855">
            <a:extLst>
              <a:ext uri="{FF2B5EF4-FFF2-40B4-BE49-F238E27FC236}">
                <a16:creationId xmlns:a16="http://schemas.microsoft.com/office/drawing/2014/main" id="{602BC719-0061-4392-A44F-00BDF81B0691}"/>
              </a:ext>
            </a:extLst>
          </p:cNvPr>
          <p:cNvCxnSpPr>
            <a:cxnSpLocks/>
            <a:stCxn id="1204" idx="2"/>
            <a:endCxn id="1176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Connector 856">
            <a:extLst>
              <a:ext uri="{FF2B5EF4-FFF2-40B4-BE49-F238E27FC236}">
                <a16:creationId xmlns:a16="http://schemas.microsoft.com/office/drawing/2014/main" id="{F90EF1C9-8339-43DF-AE47-E8F3ED4062AB}"/>
              </a:ext>
            </a:extLst>
          </p:cNvPr>
          <p:cNvCxnSpPr>
            <a:cxnSpLocks/>
            <a:stCxn id="1213" idx="3"/>
            <a:endCxn id="1161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Connector 858">
            <a:extLst>
              <a:ext uri="{FF2B5EF4-FFF2-40B4-BE49-F238E27FC236}">
                <a16:creationId xmlns:a16="http://schemas.microsoft.com/office/drawing/2014/main" id="{5F2C29E4-28BB-4134-9311-408A7ACF5872}"/>
              </a:ext>
            </a:extLst>
          </p:cNvPr>
          <p:cNvCxnSpPr>
            <a:cxnSpLocks/>
            <a:stCxn id="1216" idx="3"/>
            <a:endCxn id="1159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Straight Connector 859">
            <a:extLst>
              <a:ext uri="{FF2B5EF4-FFF2-40B4-BE49-F238E27FC236}">
                <a16:creationId xmlns:a16="http://schemas.microsoft.com/office/drawing/2014/main" id="{71792804-2D73-476C-BD32-D09629597B31}"/>
              </a:ext>
            </a:extLst>
          </p:cNvPr>
          <p:cNvCxnSpPr>
            <a:cxnSpLocks/>
            <a:stCxn id="1219" idx="6"/>
            <a:endCxn id="1159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1" name="Straight Connector 860">
            <a:extLst>
              <a:ext uri="{FF2B5EF4-FFF2-40B4-BE49-F238E27FC236}">
                <a16:creationId xmlns:a16="http://schemas.microsoft.com/office/drawing/2014/main" id="{24989740-049A-4588-9DA6-533F9B2D37C3}"/>
              </a:ext>
            </a:extLst>
          </p:cNvPr>
          <p:cNvCxnSpPr>
            <a:cxnSpLocks/>
            <a:stCxn id="1226" idx="3"/>
            <a:endCxn id="1156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4785F6F4-AE7E-4CAD-8EE9-78A307ABEF1B}"/>
              </a:ext>
            </a:extLst>
          </p:cNvPr>
          <p:cNvCxnSpPr>
            <a:cxnSpLocks/>
            <a:stCxn id="1170" idx="5"/>
            <a:endCxn id="1186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4" name="Straight Connector 863">
            <a:extLst>
              <a:ext uri="{FF2B5EF4-FFF2-40B4-BE49-F238E27FC236}">
                <a16:creationId xmlns:a16="http://schemas.microsoft.com/office/drawing/2014/main" id="{56916DA5-23D0-497E-BC13-421BB005F0EE}"/>
              </a:ext>
            </a:extLst>
          </p:cNvPr>
          <p:cNvCxnSpPr>
            <a:cxnSpLocks/>
            <a:stCxn id="1138" idx="1"/>
            <a:endCxn id="1186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Straight Connector 864">
            <a:extLst>
              <a:ext uri="{FF2B5EF4-FFF2-40B4-BE49-F238E27FC236}">
                <a16:creationId xmlns:a16="http://schemas.microsoft.com/office/drawing/2014/main" id="{5FA908CC-1CBC-4C34-B4FB-701DD8D57856}"/>
              </a:ext>
            </a:extLst>
          </p:cNvPr>
          <p:cNvCxnSpPr>
            <a:cxnSpLocks/>
            <a:stCxn id="1167" idx="7"/>
            <a:endCxn id="1181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7" name="Straight Connector 866">
            <a:extLst>
              <a:ext uri="{FF2B5EF4-FFF2-40B4-BE49-F238E27FC236}">
                <a16:creationId xmlns:a16="http://schemas.microsoft.com/office/drawing/2014/main" id="{480B23C9-CF08-410C-B8A6-958F020A6C15}"/>
              </a:ext>
            </a:extLst>
          </p:cNvPr>
          <p:cNvCxnSpPr>
            <a:cxnSpLocks/>
            <a:stCxn id="1167" idx="6"/>
            <a:endCxn id="1183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FB90C6FC-8DF6-419C-BA64-1B14D5B54D0B}"/>
              </a:ext>
            </a:extLst>
          </p:cNvPr>
          <p:cNvCxnSpPr>
            <a:cxnSpLocks/>
            <a:stCxn id="1167" idx="7"/>
            <a:endCxn id="1186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7019E01F-E972-46C2-9EDC-CC899BEA72FE}"/>
              </a:ext>
            </a:extLst>
          </p:cNvPr>
          <p:cNvCxnSpPr>
            <a:cxnSpLocks/>
            <a:stCxn id="1167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C3974E0-234C-463E-AEA2-DF50B42DF340}"/>
              </a:ext>
            </a:extLst>
          </p:cNvPr>
          <p:cNvCxnSpPr>
            <a:cxnSpLocks/>
            <a:endCxn id="1135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361143E9-29EE-4AC7-9200-94AE416978F9}"/>
              </a:ext>
            </a:extLst>
          </p:cNvPr>
          <p:cNvCxnSpPr>
            <a:cxnSpLocks/>
            <a:endCxn id="1173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E8877723-1CD5-42FD-8F00-473910840440}"/>
              </a:ext>
            </a:extLst>
          </p:cNvPr>
          <p:cNvCxnSpPr>
            <a:cxnSpLocks/>
            <a:endCxn id="1173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27146359-B059-49FE-8F9B-21014C3E356A}"/>
              </a:ext>
            </a:extLst>
          </p:cNvPr>
          <p:cNvCxnSpPr>
            <a:cxnSpLocks/>
            <a:stCxn id="1125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30B1C174-044D-44D7-8038-593F5266133A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60CDE52B-CC13-4757-9319-ACD2F231F52B}"/>
              </a:ext>
            </a:extLst>
          </p:cNvPr>
          <p:cNvCxnSpPr>
            <a:cxnSpLocks/>
            <a:stCxn id="1115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E596FC6F-15C9-4B80-91B4-E846173EC600}"/>
              </a:ext>
            </a:extLst>
          </p:cNvPr>
          <p:cNvCxnSpPr>
            <a:cxnSpLocks/>
            <a:stCxn id="1125" idx="0"/>
            <a:endCxn id="1115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3C85F8A0-6EDA-4B49-B159-2AFC98F10969}"/>
              </a:ext>
            </a:extLst>
          </p:cNvPr>
          <p:cNvCxnSpPr>
            <a:cxnSpLocks/>
            <a:stCxn id="1153" idx="1"/>
            <a:endCxn id="1176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54BD1909-BB75-4493-BF8A-C879458357D9}"/>
              </a:ext>
            </a:extLst>
          </p:cNvPr>
          <p:cNvCxnSpPr>
            <a:cxnSpLocks/>
            <a:stCxn id="1119" idx="2"/>
            <a:endCxn id="1153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DDC237D8-9821-45D4-8C68-C49CFB55528E}"/>
              </a:ext>
            </a:extLst>
          </p:cNvPr>
          <p:cNvCxnSpPr>
            <a:cxnSpLocks/>
            <a:stCxn id="1153" idx="3"/>
            <a:endCxn id="1173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783882CB-27F7-44C1-A413-A8A4AAA101E1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64117145-509E-481C-93EA-E8FBD8E6251D}"/>
              </a:ext>
            </a:extLst>
          </p:cNvPr>
          <p:cNvCxnSpPr>
            <a:cxnSpLocks/>
            <a:stCxn id="1232" idx="7"/>
            <a:endCxn id="1150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8714A766-C777-4603-A818-140F2B609D0A}"/>
              </a:ext>
            </a:extLst>
          </p:cNvPr>
          <p:cNvCxnSpPr>
            <a:cxnSpLocks/>
            <a:endCxn id="1150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C64B5AB4-809C-41F8-8AA6-85ADA5375297}"/>
              </a:ext>
            </a:extLst>
          </p:cNvPr>
          <p:cNvCxnSpPr>
            <a:cxnSpLocks/>
            <a:stCxn id="1125" idx="3"/>
            <a:endCxn id="1150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5C1012EE-0C50-4A16-AE15-0EC71473ADEC}"/>
              </a:ext>
            </a:extLst>
          </p:cNvPr>
          <p:cNvCxnSpPr>
            <a:cxnSpLocks/>
            <a:stCxn id="1125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DBE3081D-0CF2-423B-A972-82D45D18AE00}"/>
              </a:ext>
            </a:extLst>
          </p:cNvPr>
          <p:cNvCxnSpPr>
            <a:cxnSpLocks/>
            <a:stCxn id="1115" idx="4"/>
            <a:endCxn id="1135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1FA3DD7E-CA15-4318-BBA6-4069FD35CE5E}"/>
              </a:ext>
            </a:extLst>
          </p:cNvPr>
          <p:cNvCxnSpPr>
            <a:cxnSpLocks/>
            <a:endCxn id="1138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AE3C6409-2F03-431C-AE18-684DE889FB05}"/>
              </a:ext>
            </a:extLst>
          </p:cNvPr>
          <p:cNvCxnSpPr>
            <a:cxnSpLocks/>
            <a:stCxn id="1167" idx="2"/>
            <a:endCxn id="1138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839A9FE0-93AC-480E-BB02-AA9029442E43}"/>
              </a:ext>
            </a:extLst>
          </p:cNvPr>
          <p:cNvCxnSpPr>
            <a:cxnSpLocks/>
            <a:stCxn id="1138" idx="3"/>
            <a:endCxn id="1170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2E691C60-A955-4916-80B1-895F19CF5698}"/>
              </a:ext>
            </a:extLst>
          </p:cNvPr>
          <p:cNvCxnSpPr>
            <a:cxnSpLocks/>
            <a:stCxn id="1122" idx="5"/>
            <a:endCxn id="1115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105D703A-6AFD-41B3-A316-C80B7EF2DE5A}"/>
              </a:ext>
            </a:extLst>
          </p:cNvPr>
          <p:cNvCxnSpPr>
            <a:cxnSpLocks/>
            <a:stCxn id="1133" idx="4"/>
            <a:endCxn id="1140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975CFC6F-13F7-4E64-B934-E5D351D9D9C6}"/>
              </a:ext>
            </a:extLst>
          </p:cNvPr>
          <p:cNvCxnSpPr>
            <a:cxnSpLocks/>
            <a:stCxn id="1147" idx="3"/>
            <a:endCxn id="1145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75CF474A-A1F6-4FA0-B592-B1A9EEB76A73}"/>
              </a:ext>
            </a:extLst>
          </p:cNvPr>
          <p:cNvCxnSpPr>
            <a:cxnSpLocks/>
            <a:stCxn id="1145" idx="5"/>
            <a:endCxn id="1142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BF824CF1-B468-40C6-9F0C-C1F4F76ACFF5}"/>
              </a:ext>
            </a:extLst>
          </p:cNvPr>
          <p:cNvCxnSpPr>
            <a:cxnSpLocks/>
            <a:stCxn id="1133" idx="6"/>
            <a:endCxn id="1142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93DE3F28-9326-4972-A128-540507FC990D}"/>
              </a:ext>
            </a:extLst>
          </p:cNvPr>
          <p:cNvCxnSpPr>
            <a:cxnSpLocks/>
            <a:stCxn id="1122" idx="1"/>
            <a:endCxn id="1156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6BA90E05-18BE-42D1-90D7-0AF30CBA3F0C}"/>
              </a:ext>
            </a:extLst>
          </p:cNvPr>
          <p:cNvCxnSpPr>
            <a:cxnSpLocks/>
            <a:stCxn id="1122" idx="3"/>
            <a:endCxn id="1159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3E808A8A-C3F2-448C-BF0B-DA3406D5EE42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A2DCCE1D-A3B7-45B1-B023-3779723A6F18}"/>
              </a:ext>
            </a:extLst>
          </p:cNvPr>
          <p:cNvCxnSpPr>
            <a:cxnSpLocks/>
            <a:stCxn id="1122" idx="6"/>
            <a:endCxn id="1131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A27BDE92-4B24-4925-AEEA-661EB79E8918}"/>
              </a:ext>
            </a:extLst>
          </p:cNvPr>
          <p:cNvCxnSpPr>
            <a:cxnSpLocks/>
            <a:stCxn id="1147" idx="4"/>
            <a:endCxn id="1144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EB12CCE9-951D-4286-8A33-684A28A03562}"/>
              </a:ext>
            </a:extLst>
          </p:cNvPr>
          <p:cNvCxnSpPr>
            <a:cxnSpLocks/>
            <a:stCxn id="1144" idx="4"/>
            <a:endCxn id="1142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6EDB4B0-97DF-4219-B0D1-F20D24103849}"/>
              </a:ext>
            </a:extLst>
          </p:cNvPr>
          <p:cNvCxnSpPr>
            <a:cxnSpLocks/>
            <a:stCxn id="1115" idx="5"/>
            <a:endCxn id="1133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5B4A169D-4120-4CF1-9D2C-B6D4CDD62062}"/>
              </a:ext>
            </a:extLst>
          </p:cNvPr>
          <p:cNvCxnSpPr>
            <a:cxnSpLocks/>
            <a:stCxn id="1119" idx="0"/>
            <a:endCxn id="1128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CA5CC297-E7DE-47D4-B7B5-832D9B820E58}"/>
              </a:ext>
            </a:extLst>
          </p:cNvPr>
          <p:cNvCxnSpPr>
            <a:cxnSpLocks/>
            <a:stCxn id="1164" idx="7"/>
            <a:endCxn id="1128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579C8658-DEA6-41B7-847B-083088EC9EB1}"/>
              </a:ext>
            </a:extLst>
          </p:cNvPr>
          <p:cNvCxnSpPr>
            <a:cxnSpLocks/>
            <a:stCxn id="1161" idx="6"/>
            <a:endCxn id="1128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F8B3B2D5-AA87-4571-8C96-37B590D6BB94}"/>
              </a:ext>
            </a:extLst>
          </p:cNvPr>
          <p:cNvCxnSpPr>
            <a:cxnSpLocks/>
            <a:stCxn id="1164" idx="6"/>
            <a:endCxn id="1119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8E49B6D7-8A14-473B-86CB-7C0E1E31DCC8}"/>
              </a:ext>
            </a:extLst>
          </p:cNvPr>
          <p:cNvCxnSpPr>
            <a:cxnSpLocks/>
            <a:stCxn id="1122" idx="7"/>
            <a:endCxn id="1145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1F09BB7B-B200-45F2-8F22-35A939BF36E3}"/>
              </a:ext>
            </a:extLst>
          </p:cNvPr>
          <p:cNvCxnSpPr>
            <a:cxnSpLocks/>
            <a:stCxn id="1119" idx="7"/>
            <a:endCxn id="1122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A40EE1AD-F855-435E-BFBD-6ABA7835BD34}"/>
              </a:ext>
            </a:extLst>
          </p:cNvPr>
          <p:cNvCxnSpPr>
            <a:cxnSpLocks/>
            <a:stCxn id="1119" idx="6"/>
            <a:endCxn id="1115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A03A21DB-E243-493F-9AD9-5FA6B11BAEC7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D60E7715-A7F1-4369-96C4-E1D5C9607AE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DC4645C5-D64A-4128-8E0F-C7E8E115A4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16" name="Oval 1115">
            <a:extLst>
              <a:ext uri="{FF2B5EF4-FFF2-40B4-BE49-F238E27FC236}">
                <a16:creationId xmlns:a16="http://schemas.microsoft.com/office/drawing/2014/main" id="{811B20E8-F943-4CD5-B6F9-F0EA7491B96C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5B67FEF-DE6A-47C7-86BA-12D034761D5C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71C96025-C0F0-422E-8191-6FBDA48FD0B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D9732F54-4E0C-44A1-A10C-BD7EA5FA9C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0" name="Group 1119">
            <a:extLst>
              <a:ext uri="{FF2B5EF4-FFF2-40B4-BE49-F238E27FC236}">
                <a16:creationId xmlns:a16="http://schemas.microsoft.com/office/drawing/2014/main" id="{D091EEDE-4129-43C7-BACC-D035F8D84FFB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8A5B15C4-0D26-4308-9E6F-660B66D630B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D76DE870-E4C4-4B60-A94D-002F073FB6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780D9015-BBAC-40FB-832D-270CC881DA3C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F037C359-0298-490B-AC6E-A8204E13325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60B594B4-B118-4945-B371-4F515479EC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7BDE06D7-82E8-4A59-8B32-40A2BB3DD53D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B068F022-B6FE-457F-9AA3-FB1A7426365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2D3D4A90-E4F1-4D7E-8E08-1DCD16C400E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1D4DC2E9-64E4-41EF-ABAF-4C8148AE26BA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5B7837DB-D4B6-44F9-BC2C-08F9A9D3BE3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89AE9863-C570-4AF2-9C20-3E9B9AADE92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2" name="Oval 1131">
            <a:extLst>
              <a:ext uri="{FF2B5EF4-FFF2-40B4-BE49-F238E27FC236}">
                <a16:creationId xmlns:a16="http://schemas.microsoft.com/office/drawing/2014/main" id="{FD707637-93F2-4192-92DF-6E9D70BECF9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Oval 1132">
            <a:extLst>
              <a:ext uri="{FF2B5EF4-FFF2-40B4-BE49-F238E27FC236}">
                <a16:creationId xmlns:a16="http://schemas.microsoft.com/office/drawing/2014/main" id="{CEC0A201-8E61-4A78-A4B6-0C6C35E13B5E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9014541F-0EEA-4BC8-9828-9BE62598C85B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B2CABFE6-0AAF-4FA2-837D-B6C06ABC1E93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D0E8B035-3181-4B6D-810E-F0380AEEBD5F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2827435A-710D-4456-B44A-C542AFECC1C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63616802-D0C2-4755-8ED6-C1AC6AF64D5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9" name="Oval 1138">
            <a:extLst>
              <a:ext uri="{FF2B5EF4-FFF2-40B4-BE49-F238E27FC236}">
                <a16:creationId xmlns:a16="http://schemas.microsoft.com/office/drawing/2014/main" id="{851940AF-902E-4032-9AE7-324AE31B3ED8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>
            <a:extLst>
              <a:ext uri="{FF2B5EF4-FFF2-40B4-BE49-F238E27FC236}">
                <a16:creationId xmlns:a16="http://schemas.microsoft.com/office/drawing/2014/main" id="{F4923DB0-DE8C-4C8B-9274-6D73D595A608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Oval 1140">
            <a:extLst>
              <a:ext uri="{FF2B5EF4-FFF2-40B4-BE49-F238E27FC236}">
                <a16:creationId xmlns:a16="http://schemas.microsoft.com/office/drawing/2014/main" id="{CA463ABC-FC31-4931-9683-873BE8867A55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Oval 1141">
            <a:extLst>
              <a:ext uri="{FF2B5EF4-FFF2-40B4-BE49-F238E27FC236}">
                <a16:creationId xmlns:a16="http://schemas.microsoft.com/office/drawing/2014/main" id="{767E8374-0E80-4524-9714-25ECCD3BF49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>
            <a:extLst>
              <a:ext uri="{FF2B5EF4-FFF2-40B4-BE49-F238E27FC236}">
                <a16:creationId xmlns:a16="http://schemas.microsoft.com/office/drawing/2014/main" id="{EA8C88A8-3026-4707-A27F-02A1581EAF07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Oval 1143">
            <a:extLst>
              <a:ext uri="{FF2B5EF4-FFF2-40B4-BE49-F238E27FC236}">
                <a16:creationId xmlns:a16="http://schemas.microsoft.com/office/drawing/2014/main" id="{A5B6576D-1396-42DF-8599-12DA5610CC9B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Oval 1144">
            <a:extLst>
              <a:ext uri="{FF2B5EF4-FFF2-40B4-BE49-F238E27FC236}">
                <a16:creationId xmlns:a16="http://schemas.microsoft.com/office/drawing/2014/main" id="{1EA5ADE9-2941-4BB4-A2F5-F81E7B8391F8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>
            <a:extLst>
              <a:ext uri="{FF2B5EF4-FFF2-40B4-BE49-F238E27FC236}">
                <a16:creationId xmlns:a16="http://schemas.microsoft.com/office/drawing/2014/main" id="{B03F45CB-90A3-47BA-A9EA-4E9C25E8C5EE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Oval 1146">
            <a:extLst>
              <a:ext uri="{FF2B5EF4-FFF2-40B4-BE49-F238E27FC236}">
                <a16:creationId xmlns:a16="http://schemas.microsoft.com/office/drawing/2014/main" id="{B8516960-D180-429F-9BB0-E98929B00ABE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29BA3917-42A0-412C-97A1-7FE89DC5F611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7F635750-281C-45FC-9B30-1304BEBA2EE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77D6063E-E26D-493F-B4D4-67F1B4AC143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EA591876-2E1D-4992-A2F7-9CB8D5DF7C97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46689BDB-D92A-42B4-B4DC-D3F320B2DDE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3" name="Oval 1152">
              <a:extLst>
                <a:ext uri="{FF2B5EF4-FFF2-40B4-BE49-F238E27FC236}">
                  <a16:creationId xmlns:a16="http://schemas.microsoft.com/office/drawing/2014/main" id="{69D8273F-79B1-4131-A09E-C6383657FFB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7B56ADDD-AF77-43FC-8281-1115BA4F8423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3D10CD64-9C08-429D-9246-3762D90F58D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>
              <a:extLst>
                <a:ext uri="{FF2B5EF4-FFF2-40B4-BE49-F238E27FC236}">
                  <a16:creationId xmlns:a16="http://schemas.microsoft.com/office/drawing/2014/main" id="{26922A5A-C778-4CC8-8D9A-A1DC0AFDDE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AD564C34-9C0E-4DDD-998F-9CF979F5F5D8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BC88AC72-0D2C-4A20-8400-19036452881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BC612563-AC8B-4BE6-AA8B-9D4E007804A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60" name="Oval 1159">
            <a:extLst>
              <a:ext uri="{FF2B5EF4-FFF2-40B4-BE49-F238E27FC236}">
                <a16:creationId xmlns:a16="http://schemas.microsoft.com/office/drawing/2014/main" id="{0A786E9E-01D8-4FD9-838E-14DE0765ACDC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1CE8DEA2-E88C-4AE8-A228-AD9888B4EB76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F430B47C-923E-455D-8426-115DF18F9AA2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BA4B3C3-9E40-43F5-A18A-ECA368CE19F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8E265AA7-E488-42C3-B4A1-C4908DABC52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D91022AC-ABD1-45B7-B631-C944F5C61A2B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B7900A50-8327-4680-9FB8-AD6F7DF300B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0CC536A3-F4E3-4407-B635-82EDAA4540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31D3295C-C450-4DD7-B12C-A4930D78E2AE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2E8EEE82-C198-47BB-923E-0F1DB5B3070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C51A38FC-1A9F-4D03-B4B0-FA915C4E497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0420E3FC-A044-41E1-B16E-F8C8385C4EC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818E630E-2A8C-4458-AC52-60A3CE78B7A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20853244-3E3F-41DA-BB62-3C57F2B2DC9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4" name="Group 1173">
            <a:extLst>
              <a:ext uri="{FF2B5EF4-FFF2-40B4-BE49-F238E27FC236}">
                <a16:creationId xmlns:a16="http://schemas.microsoft.com/office/drawing/2014/main" id="{F0866ED7-F48E-499D-904E-0F432B75230D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AB8F6F58-E39A-4F2B-902D-E6D4CC259F8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B4255D43-57B7-4436-8FC3-45F24DE8891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B7C1AE13-3668-4396-9968-E3F3315654A5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85175F01-DB04-444D-B7DD-3EE032456A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ABA6D24B-9D5B-4ACE-815C-9EC5C3880EB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0" name="Oval 1179">
            <a:extLst>
              <a:ext uri="{FF2B5EF4-FFF2-40B4-BE49-F238E27FC236}">
                <a16:creationId xmlns:a16="http://schemas.microsoft.com/office/drawing/2014/main" id="{F6C8181E-DD1D-4B55-98D9-026F6BCD183E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DBC08609-32F5-4008-A269-011DF73CCE16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04C1B2FE-4DB4-44D5-AC9E-CD38290D218A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1A95FEE2-6A8A-43EC-822E-04767C161BF9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A8907D42-6911-453B-97E0-9ADF8DBF3182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E38FCFBE-E445-4BF5-8580-B66BCE1A90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45E28F30-3926-409D-9B9F-7C7187A0C3D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87" name="Group 1186">
            <a:extLst>
              <a:ext uri="{FF2B5EF4-FFF2-40B4-BE49-F238E27FC236}">
                <a16:creationId xmlns:a16="http://schemas.microsoft.com/office/drawing/2014/main" id="{9C3979E9-C175-4DCC-9FC8-74F505A9FCC4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FBE4CDE4-1D95-4AA6-9D33-DB993ADA282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C009E708-F75F-4CCA-902E-4E4869B2F0C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1F3E72A4-4083-48B6-93AF-ADF1876CF9D8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96E9A71B-E9F4-4AC9-8C97-DFEE8DF2D6A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0699727B-F259-435C-87A7-4DDCF959F7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2B179AF5-F6BF-4620-BA88-32622C043C7C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1194" name="Oval 1193">
              <a:extLst>
                <a:ext uri="{FF2B5EF4-FFF2-40B4-BE49-F238E27FC236}">
                  <a16:creationId xmlns:a16="http://schemas.microsoft.com/office/drawing/2014/main" id="{CF1A760B-176F-4A3D-ACF9-AB7A6560D9A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7F79EF0E-526A-47AC-B2F7-F152591292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E99CE8B7-E18D-4481-B1FD-AA415F5B3F09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B1AC24CB-91E9-424D-8D41-3381F1D8EE2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A2A8854B-B52E-4EC8-B368-DB5F59BBA6B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08D959FE-6C7A-489F-9785-122A813BB3F3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bg1"/>
          </a:solidFill>
        </p:grpSpPr>
        <p:sp>
          <p:nvSpPr>
            <p:cNvPr id="1200" name="Oval 1199">
              <a:extLst>
                <a:ext uri="{FF2B5EF4-FFF2-40B4-BE49-F238E27FC236}">
                  <a16:creationId xmlns:a16="http://schemas.microsoft.com/office/drawing/2014/main" id="{C9F5D8B3-ED46-417B-B1D0-72BE001A4A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A8B53F0C-23C1-4F79-B001-6D8B2C3BE43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1B4AF706-B3BF-4555-BDEA-DCCDEE84EB6E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EE9E3A2B-2329-4F95-8FB6-D1866F4DA5F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198E838A-06C5-4346-AAC8-90A0B00B8FF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AE0EC8A3-947E-4908-8DCE-EEC1084F5EB6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7E37ED12-8A9B-4AC1-9B45-35BB66FC7E4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9C777436-93DB-4558-A0B5-2B8D5E4558D2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95A9C5B6-9BE7-40E8-9D67-B0CCB9B0FE15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52486A8F-3F1E-4AD0-A6D5-E09744B2C07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EB64097-4A91-4A9F-BED6-A7DDF5245E5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1" name="Group 1210">
            <a:extLst>
              <a:ext uri="{FF2B5EF4-FFF2-40B4-BE49-F238E27FC236}">
                <a16:creationId xmlns:a16="http://schemas.microsoft.com/office/drawing/2014/main" id="{34122534-759D-4002-B2E2-6F8961470BE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1212" name="Oval 1211">
              <a:extLst>
                <a:ext uri="{FF2B5EF4-FFF2-40B4-BE49-F238E27FC236}">
                  <a16:creationId xmlns:a16="http://schemas.microsoft.com/office/drawing/2014/main" id="{4397DA31-565C-41A8-83D9-88DBE82EA6F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0A2E00FE-2E42-4FC6-A7E1-615A11BBBD0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C2EEEBF4-0DE0-47C8-B1DF-E96C008E84FA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82CBAF2C-0595-4388-9750-3E352BB4324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9753A851-8EBA-45DB-8A42-685842606C6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9BB6FFAB-BB8F-43C7-9E29-CE32B7DC9E71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1218" name="Oval 1217">
              <a:extLst>
                <a:ext uri="{FF2B5EF4-FFF2-40B4-BE49-F238E27FC236}">
                  <a16:creationId xmlns:a16="http://schemas.microsoft.com/office/drawing/2014/main" id="{44593385-CA62-4B69-9E3D-B358F2E22461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EB2B7F98-6ABD-4C51-9771-3B981BCDC92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D50309AD-A076-4E35-8129-6182558A65BA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1221" name="Oval 1220">
              <a:extLst>
                <a:ext uri="{FF2B5EF4-FFF2-40B4-BE49-F238E27FC236}">
                  <a16:creationId xmlns:a16="http://schemas.microsoft.com/office/drawing/2014/main" id="{289B0C62-60FA-4E98-87A1-F1004894FF4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2E92C0BC-43C4-4161-A465-4004DB9A8EE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ECE4B120-C87E-444F-99EB-A797F73BE1A8}"/>
              </a:ext>
            </a:extLst>
          </p:cNvPr>
          <p:cNvCxnSpPr>
            <a:cxnSpLocks/>
            <a:stCxn id="1226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4" name="Oval 1223">
            <a:extLst>
              <a:ext uri="{FF2B5EF4-FFF2-40B4-BE49-F238E27FC236}">
                <a16:creationId xmlns:a16="http://schemas.microsoft.com/office/drawing/2014/main" id="{73E33B8E-1A29-45F2-A22F-5D2900C31D59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Oval 1224">
            <a:extLst>
              <a:ext uri="{FF2B5EF4-FFF2-40B4-BE49-F238E27FC236}">
                <a16:creationId xmlns:a16="http://schemas.microsoft.com/office/drawing/2014/main" id="{AF32825B-90F7-4799-8E02-39729BE76A97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Oval 1225">
            <a:extLst>
              <a:ext uri="{FF2B5EF4-FFF2-40B4-BE49-F238E27FC236}">
                <a16:creationId xmlns:a16="http://schemas.microsoft.com/office/drawing/2014/main" id="{ACEC6B4C-C9A2-4C1D-A25C-60B87699B25D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4D1ADB52-BDF7-4880-B53A-1F2355083B28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1228" name="Oval 1227">
              <a:extLst>
                <a:ext uri="{FF2B5EF4-FFF2-40B4-BE49-F238E27FC236}">
                  <a16:creationId xmlns:a16="http://schemas.microsoft.com/office/drawing/2014/main" id="{2D31C3BE-D555-4EEF-BB7C-B0EDFCA6D2D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Oval 1228">
              <a:extLst>
                <a:ext uri="{FF2B5EF4-FFF2-40B4-BE49-F238E27FC236}">
                  <a16:creationId xmlns:a16="http://schemas.microsoft.com/office/drawing/2014/main" id="{64680426-DDFA-493A-A193-6DBA8792F6A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0" name="Group 1229">
            <a:extLst>
              <a:ext uri="{FF2B5EF4-FFF2-40B4-BE49-F238E27FC236}">
                <a16:creationId xmlns:a16="http://schemas.microsoft.com/office/drawing/2014/main" id="{3D5DEACC-E0CE-419F-8909-CEFA7ADF4FEA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231" name="Oval 1230">
              <a:extLst>
                <a:ext uri="{FF2B5EF4-FFF2-40B4-BE49-F238E27FC236}">
                  <a16:creationId xmlns:a16="http://schemas.microsoft.com/office/drawing/2014/main" id="{93260477-C7A9-4623-BCF9-721DFA2D6A0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E290054C-A738-471B-9E3C-67AFC2B0F8C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E895713C-E870-45BD-84AB-75B54366E110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6010E256-C2E1-4B19-8DEA-036932EA99C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4CF80FFD-830C-4E40-AFF2-1AA9B0C21A8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15B47E2C-F572-4659-BC86-BFA76B50FD2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ABCD76A0-D0F1-459C-A4FC-7B10E94429F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0C22F823-5D19-4A62-8BE4-2B2A5ED342A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E73A396-A6E4-4D18-83AD-99E3C26B487A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16690604-627A-417C-8360-E5F4B819B4F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E9D2875F-9A09-48A5-A961-6C7D1111EA2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2" name="Group 1241">
            <a:extLst>
              <a:ext uri="{FF2B5EF4-FFF2-40B4-BE49-F238E27FC236}">
                <a16:creationId xmlns:a16="http://schemas.microsoft.com/office/drawing/2014/main" id="{B2ECFB70-830A-4D91-AAF5-F15CD7BBF776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B99F38E2-D92F-4E9D-8BB4-2C43AF6998F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1A8A67BA-52E3-47BB-8751-1CCA25D59F3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5" name="TextBox 1244">
            <a:extLst>
              <a:ext uri="{FF2B5EF4-FFF2-40B4-BE49-F238E27FC236}">
                <a16:creationId xmlns:a16="http://schemas.microsoft.com/office/drawing/2014/main" id="{42745ECC-4CB4-47B0-B337-90C6B96121DE}"/>
              </a:ext>
            </a:extLst>
          </p:cNvPr>
          <p:cNvSpPr txBox="1"/>
          <p:nvPr/>
        </p:nvSpPr>
        <p:spPr>
          <a:xfrm>
            <a:off x="29841" y="3636389"/>
            <a:ext cx="416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More independent walks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E1789087-0DF6-440A-A0FC-3269079B1814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414672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6C533994-9ABF-454C-AC79-95374E20E54C}"/>
              </a:ext>
            </a:extLst>
          </p:cNvPr>
          <p:cNvCxnSpPr>
            <a:cxnSpLocks/>
            <a:stCxn id="796" idx="6"/>
            <a:endCxn id="608" idx="3"/>
          </p:cNvCxnSpPr>
          <p:nvPr/>
        </p:nvCxnSpPr>
        <p:spPr>
          <a:xfrm flipV="1">
            <a:off x="6436453" y="3124450"/>
            <a:ext cx="1812515" cy="154048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8D48ED7-FE58-4200-96B2-3FF4231C3FC5}"/>
              </a:ext>
            </a:extLst>
          </p:cNvPr>
          <p:cNvCxnSpPr>
            <a:cxnSpLocks/>
            <a:stCxn id="793" idx="6"/>
            <a:endCxn id="608" idx="3"/>
          </p:cNvCxnSpPr>
          <p:nvPr/>
        </p:nvCxnSpPr>
        <p:spPr>
          <a:xfrm flipV="1">
            <a:off x="6585403" y="3124450"/>
            <a:ext cx="1663565" cy="115156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79210C17-65A4-418E-B878-B319731308E4}"/>
              </a:ext>
            </a:extLst>
          </p:cNvPr>
          <p:cNvCxnSpPr>
            <a:cxnSpLocks/>
            <a:endCxn id="596" idx="3"/>
          </p:cNvCxnSpPr>
          <p:nvPr/>
        </p:nvCxnSpPr>
        <p:spPr>
          <a:xfrm flipV="1">
            <a:off x="4110530" y="1545784"/>
            <a:ext cx="3780758" cy="12057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036A03D2-03DE-43D9-B7BB-0E9D416F493B}"/>
              </a:ext>
            </a:extLst>
          </p:cNvPr>
          <p:cNvCxnSpPr>
            <a:cxnSpLocks/>
            <a:endCxn id="842" idx="4"/>
          </p:cNvCxnSpPr>
          <p:nvPr/>
        </p:nvCxnSpPr>
        <p:spPr>
          <a:xfrm>
            <a:off x="3898014" y="2517807"/>
            <a:ext cx="1245333" cy="108612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A52630C-CE71-412F-A89E-43A0A8FC3EAE}"/>
              </a:ext>
            </a:extLst>
          </p:cNvPr>
          <p:cNvCxnSpPr>
            <a:cxnSpLocks/>
            <a:endCxn id="829" idx="0"/>
          </p:cNvCxnSpPr>
          <p:nvPr/>
        </p:nvCxnSpPr>
        <p:spPr>
          <a:xfrm>
            <a:off x="3142661" y="2859980"/>
            <a:ext cx="1703113" cy="92856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>
            <a:extLst>
              <a:ext uri="{FF2B5EF4-FFF2-40B4-BE49-F238E27FC236}">
                <a16:creationId xmlns:a16="http://schemas.microsoft.com/office/drawing/2014/main" id="{C9DF678F-240E-461D-9CAE-EF7F76660671}"/>
              </a:ext>
            </a:extLst>
          </p:cNvPr>
          <p:cNvCxnSpPr>
            <a:cxnSpLocks/>
            <a:stCxn id="812" idx="4"/>
            <a:endCxn id="755" idx="3"/>
          </p:cNvCxnSpPr>
          <p:nvPr/>
        </p:nvCxnSpPr>
        <p:spPr>
          <a:xfrm flipV="1">
            <a:off x="4893998" y="4691100"/>
            <a:ext cx="347975" cy="391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023E722E-A7B7-492E-85D3-785117BC1727}"/>
              </a:ext>
            </a:extLst>
          </p:cNvPr>
          <p:cNvCxnSpPr>
            <a:cxnSpLocks/>
            <a:stCxn id="763" idx="4"/>
            <a:endCxn id="755" idx="3"/>
          </p:cNvCxnSpPr>
          <p:nvPr/>
        </p:nvCxnSpPr>
        <p:spPr>
          <a:xfrm>
            <a:off x="4913615" y="4438004"/>
            <a:ext cx="328358" cy="253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FB490C54-125B-4FD5-AE78-A85E8169AE3D}"/>
              </a:ext>
            </a:extLst>
          </p:cNvPr>
          <p:cNvCxnSpPr>
            <a:cxnSpLocks/>
            <a:stCxn id="763" idx="7"/>
            <a:endCxn id="827" idx="4"/>
          </p:cNvCxnSpPr>
          <p:nvPr/>
        </p:nvCxnSpPr>
        <p:spPr>
          <a:xfrm flipH="1" flipV="1">
            <a:off x="4649320" y="4152457"/>
            <a:ext cx="255150" cy="264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F01E-5549-4DFA-8800-E41AA6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28</a:t>
            </a:fld>
            <a:endParaRPr lang="en-US"/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107D28-6A68-4BF0-8C77-C8EA79412192}"/>
              </a:ext>
            </a:extLst>
          </p:cNvPr>
          <p:cNvCxnSpPr>
            <a:cxnSpLocks/>
            <a:stCxn id="566" idx="5"/>
          </p:cNvCxnSpPr>
          <p:nvPr/>
        </p:nvCxnSpPr>
        <p:spPr>
          <a:xfrm rot="2224844" flipH="1">
            <a:off x="8576999" y="2261664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DD8F0C2B-AD11-4520-8CB6-5A1A92B474D8}"/>
              </a:ext>
            </a:extLst>
          </p:cNvPr>
          <p:cNvCxnSpPr>
            <a:cxnSpLocks/>
            <a:stCxn id="500" idx="7"/>
            <a:endCxn id="531" idx="6"/>
          </p:cNvCxnSpPr>
          <p:nvPr/>
        </p:nvCxnSpPr>
        <p:spPr>
          <a:xfrm rot="2224844" flipH="1" flipV="1">
            <a:off x="8515562" y="2151011"/>
            <a:ext cx="443716" cy="30749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FFC310F-05D9-422F-A0FE-078633595465}"/>
              </a:ext>
            </a:extLst>
          </p:cNvPr>
          <p:cNvCxnSpPr>
            <a:cxnSpLocks/>
            <a:stCxn id="534" idx="3"/>
            <a:endCxn id="503" idx="7"/>
          </p:cNvCxnSpPr>
          <p:nvPr/>
        </p:nvCxnSpPr>
        <p:spPr>
          <a:xfrm rot="2224844" flipH="1">
            <a:off x="9116878" y="1800352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96C437D3-17B2-4E35-B066-F1B60AB03F8A}"/>
              </a:ext>
            </a:extLst>
          </p:cNvPr>
          <p:cNvCxnSpPr>
            <a:cxnSpLocks/>
            <a:stCxn id="557" idx="6"/>
          </p:cNvCxnSpPr>
          <p:nvPr/>
        </p:nvCxnSpPr>
        <p:spPr>
          <a:xfrm rot="2224844" flipH="1">
            <a:off x="7849479" y="2543541"/>
            <a:ext cx="359396" cy="2476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00FE37A-9280-4DB5-B239-B9CB702F6D99}"/>
              </a:ext>
            </a:extLst>
          </p:cNvPr>
          <p:cNvCxnSpPr>
            <a:cxnSpLocks/>
            <a:endCxn id="609" idx="6"/>
          </p:cNvCxnSpPr>
          <p:nvPr/>
        </p:nvCxnSpPr>
        <p:spPr>
          <a:xfrm rot="2224844">
            <a:off x="7848752" y="2919377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0B0A851-347D-402F-B25B-268815E6A12F}"/>
              </a:ext>
            </a:extLst>
          </p:cNvPr>
          <p:cNvCxnSpPr>
            <a:cxnSpLocks/>
            <a:stCxn id="557" idx="3"/>
            <a:endCxn id="615" idx="7"/>
          </p:cNvCxnSpPr>
          <p:nvPr/>
        </p:nvCxnSpPr>
        <p:spPr>
          <a:xfrm rot="2224844" flipH="1">
            <a:off x="7984646" y="2590080"/>
            <a:ext cx="115462" cy="22781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5184F6B5-6A5D-4231-BDB6-C5610D34919C}"/>
              </a:ext>
            </a:extLst>
          </p:cNvPr>
          <p:cNvCxnSpPr>
            <a:cxnSpLocks/>
            <a:stCxn id="609" idx="3"/>
            <a:endCxn id="551" idx="5"/>
          </p:cNvCxnSpPr>
          <p:nvPr/>
        </p:nvCxnSpPr>
        <p:spPr>
          <a:xfrm rot="2224844" flipV="1">
            <a:off x="8390239" y="2874518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2B16942-D3B2-4821-A12C-A64DFA78D6AB}"/>
              </a:ext>
            </a:extLst>
          </p:cNvPr>
          <p:cNvCxnSpPr>
            <a:cxnSpLocks/>
            <a:stCxn id="576" idx="4"/>
            <a:endCxn id="615" idx="3"/>
          </p:cNvCxnSpPr>
          <p:nvPr/>
        </p:nvCxnSpPr>
        <p:spPr>
          <a:xfrm rot="2224844" flipV="1">
            <a:off x="7608134" y="266401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5769707-7A87-4855-8646-A08FD42A805C}"/>
              </a:ext>
            </a:extLst>
          </p:cNvPr>
          <p:cNvCxnSpPr>
            <a:cxnSpLocks/>
            <a:stCxn id="576" idx="1"/>
          </p:cNvCxnSpPr>
          <p:nvPr/>
        </p:nvCxnSpPr>
        <p:spPr>
          <a:xfrm rot="2224844" flipV="1">
            <a:off x="7692775" y="240512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1E4B91F6-27F5-442E-9922-65B109D35C10}"/>
              </a:ext>
            </a:extLst>
          </p:cNvPr>
          <p:cNvCxnSpPr>
            <a:cxnSpLocks/>
            <a:endCxn id="579" idx="6"/>
          </p:cNvCxnSpPr>
          <p:nvPr/>
        </p:nvCxnSpPr>
        <p:spPr>
          <a:xfrm rot="2224844" flipH="1" flipV="1">
            <a:off x="7932590" y="2213618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4AC4690D-EF19-46B4-9851-8285495540B7}"/>
              </a:ext>
            </a:extLst>
          </p:cNvPr>
          <p:cNvCxnSpPr>
            <a:cxnSpLocks/>
          </p:cNvCxnSpPr>
          <p:nvPr/>
        </p:nvCxnSpPr>
        <p:spPr>
          <a:xfrm rot="2224844" flipV="1">
            <a:off x="7954696" y="2287258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FADA0961-28A0-46A6-9B92-B6BBA74F81D7}"/>
              </a:ext>
            </a:extLst>
          </p:cNvPr>
          <p:cNvCxnSpPr>
            <a:cxnSpLocks/>
            <a:endCxn id="579" idx="7"/>
          </p:cNvCxnSpPr>
          <p:nvPr/>
        </p:nvCxnSpPr>
        <p:spPr>
          <a:xfrm rot="2224844" flipH="1">
            <a:off x="7996013" y="2283834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FB99FA-5D26-458B-990B-96AFC6E55646}"/>
              </a:ext>
            </a:extLst>
          </p:cNvPr>
          <p:cNvCxnSpPr>
            <a:cxnSpLocks/>
            <a:endCxn id="582" idx="5"/>
          </p:cNvCxnSpPr>
          <p:nvPr/>
        </p:nvCxnSpPr>
        <p:spPr>
          <a:xfrm rot="2224844" flipH="1" flipV="1">
            <a:off x="8023570" y="1986156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3564D91C-3180-4AF3-89B0-17FDA0F36D6C}"/>
              </a:ext>
            </a:extLst>
          </p:cNvPr>
          <p:cNvCxnSpPr>
            <a:cxnSpLocks/>
            <a:stCxn id="579" idx="1"/>
            <a:endCxn id="585" idx="5"/>
          </p:cNvCxnSpPr>
          <p:nvPr/>
        </p:nvCxnSpPr>
        <p:spPr>
          <a:xfrm rot="2224844" flipH="1" flipV="1">
            <a:off x="7761055" y="2059142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7C141E2-F776-4BFD-BE4A-B1EA6F579D36}"/>
              </a:ext>
            </a:extLst>
          </p:cNvPr>
          <p:cNvCxnSpPr>
            <a:cxnSpLocks/>
            <a:stCxn id="597" idx="1"/>
            <a:endCxn id="585" idx="2"/>
          </p:cNvCxnSpPr>
          <p:nvPr/>
        </p:nvCxnSpPr>
        <p:spPr>
          <a:xfrm rot="2224844">
            <a:off x="7814573" y="1521838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D9C9DE5C-AA6A-4A14-ACC6-898B8246BF71}"/>
              </a:ext>
            </a:extLst>
          </p:cNvPr>
          <p:cNvCxnSpPr>
            <a:cxnSpLocks/>
            <a:stCxn id="554" idx="6"/>
            <a:endCxn id="582" idx="0"/>
          </p:cNvCxnSpPr>
          <p:nvPr/>
        </p:nvCxnSpPr>
        <p:spPr>
          <a:xfrm rot="2224844" flipH="1">
            <a:off x="8110815" y="1966975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360225C-1706-4E1A-B855-23FA81B4A8B1}"/>
              </a:ext>
            </a:extLst>
          </p:cNvPr>
          <p:cNvCxnSpPr>
            <a:cxnSpLocks/>
            <a:stCxn id="597" idx="0"/>
          </p:cNvCxnSpPr>
          <p:nvPr/>
        </p:nvCxnSpPr>
        <p:spPr>
          <a:xfrm rot="2224844">
            <a:off x="7849276" y="1614550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F51EFB3-5ACC-4799-B11D-95D4F24DF2E0}"/>
              </a:ext>
            </a:extLst>
          </p:cNvPr>
          <p:cNvCxnSpPr>
            <a:cxnSpLocks/>
            <a:stCxn id="588" idx="2"/>
            <a:endCxn id="597" idx="6"/>
          </p:cNvCxnSpPr>
          <p:nvPr/>
        </p:nvCxnSpPr>
        <p:spPr>
          <a:xfrm rot="2224844" flipH="1">
            <a:off x="7945918" y="1628916"/>
            <a:ext cx="285613" cy="475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BDCEBDE-FCFF-4A96-93B0-B47257B42556}"/>
              </a:ext>
            </a:extLst>
          </p:cNvPr>
          <p:cNvCxnSpPr>
            <a:cxnSpLocks/>
            <a:stCxn id="554" idx="6"/>
            <a:endCxn id="588" idx="1"/>
          </p:cNvCxnSpPr>
          <p:nvPr/>
        </p:nvCxnSpPr>
        <p:spPr>
          <a:xfrm rot="2224844" flipH="1" flipV="1">
            <a:off x="8124866" y="1800379"/>
            <a:ext cx="354266" cy="17130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CED9ABB-0BA6-4B99-A879-5EF214322409}"/>
              </a:ext>
            </a:extLst>
          </p:cNvPr>
          <p:cNvCxnSpPr>
            <a:cxnSpLocks/>
            <a:stCxn id="560" idx="6"/>
            <a:endCxn id="554" idx="5"/>
          </p:cNvCxnSpPr>
          <p:nvPr/>
        </p:nvCxnSpPr>
        <p:spPr>
          <a:xfrm rot="2224844">
            <a:off x="8445485" y="1767267"/>
            <a:ext cx="38053" cy="31931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C7404F2D-9384-4DBB-BDBA-481F64C21E0C}"/>
              </a:ext>
            </a:extLst>
          </p:cNvPr>
          <p:cNvCxnSpPr>
            <a:cxnSpLocks/>
            <a:stCxn id="560" idx="6"/>
            <a:endCxn id="588" idx="0"/>
          </p:cNvCxnSpPr>
          <p:nvPr/>
        </p:nvCxnSpPr>
        <p:spPr>
          <a:xfrm rot="2224844" flipH="1">
            <a:off x="8232089" y="1682936"/>
            <a:ext cx="303230" cy="135787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001B2F7-44B6-4031-AC4B-EB181457981D}"/>
              </a:ext>
            </a:extLst>
          </p:cNvPr>
          <p:cNvCxnSpPr>
            <a:cxnSpLocks/>
            <a:stCxn id="560" idx="0"/>
            <a:endCxn id="594" idx="7"/>
          </p:cNvCxnSpPr>
          <p:nvPr/>
        </p:nvCxnSpPr>
        <p:spPr>
          <a:xfrm rot="2224844" flipH="1" flipV="1">
            <a:off x="8135400" y="1493935"/>
            <a:ext cx="499962" cy="14000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F03D6F3E-3AA5-44FD-B55A-0D91E75E5D7F}"/>
              </a:ext>
            </a:extLst>
          </p:cNvPr>
          <p:cNvCxnSpPr>
            <a:cxnSpLocks/>
            <a:stCxn id="591" idx="2"/>
            <a:endCxn id="560" idx="6"/>
          </p:cNvCxnSpPr>
          <p:nvPr/>
        </p:nvCxnSpPr>
        <p:spPr>
          <a:xfrm rot="2224844">
            <a:off x="8411754" y="1520051"/>
            <a:ext cx="223733" cy="22314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35B9CDA5-C403-492F-A23C-346075D15229}"/>
              </a:ext>
            </a:extLst>
          </p:cNvPr>
          <p:cNvCxnSpPr>
            <a:cxnSpLocks/>
            <a:stCxn id="600" idx="3"/>
            <a:endCxn id="539" idx="0"/>
          </p:cNvCxnSpPr>
          <p:nvPr/>
        </p:nvCxnSpPr>
        <p:spPr>
          <a:xfrm rot="2224844">
            <a:off x="8707541" y="1451019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611D806-F9AB-4A45-86AA-8352D5CBAD70}"/>
              </a:ext>
            </a:extLst>
          </p:cNvPr>
          <p:cNvCxnSpPr>
            <a:cxnSpLocks/>
            <a:stCxn id="603" idx="3"/>
            <a:endCxn id="537" idx="6"/>
          </p:cNvCxnSpPr>
          <p:nvPr/>
        </p:nvCxnSpPr>
        <p:spPr>
          <a:xfrm rot="2224844">
            <a:off x="9017718" y="145028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F165474-140C-4814-BE1C-4722FFCFC3D7}"/>
              </a:ext>
            </a:extLst>
          </p:cNvPr>
          <p:cNvCxnSpPr>
            <a:cxnSpLocks/>
            <a:stCxn id="606" idx="6"/>
            <a:endCxn id="537" idx="5"/>
          </p:cNvCxnSpPr>
          <p:nvPr/>
        </p:nvCxnSpPr>
        <p:spPr>
          <a:xfrm rot="2224844" flipH="1">
            <a:off x="9236363" y="155606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53D4E386-E30C-4764-8C11-312616DDDEB0}"/>
              </a:ext>
            </a:extLst>
          </p:cNvPr>
          <p:cNvCxnSpPr>
            <a:cxnSpLocks/>
            <a:stCxn id="619" idx="3"/>
            <a:endCxn id="534" idx="7"/>
          </p:cNvCxnSpPr>
          <p:nvPr/>
        </p:nvCxnSpPr>
        <p:spPr>
          <a:xfrm rot="2224844" flipH="1">
            <a:off x="9460267" y="169300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49C43FD9-3658-4E4D-B564-2B2C97C65551}"/>
              </a:ext>
            </a:extLst>
          </p:cNvPr>
          <p:cNvCxnSpPr>
            <a:cxnSpLocks/>
            <a:stCxn id="551" idx="5"/>
            <a:endCxn id="573" idx="1"/>
          </p:cNvCxnSpPr>
          <p:nvPr/>
        </p:nvCxnSpPr>
        <p:spPr>
          <a:xfrm rot="2224844">
            <a:off x="8487940" y="2998790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A5123DA7-EFE3-434F-AE0E-905C4D9E148C}"/>
              </a:ext>
            </a:extLst>
          </p:cNvPr>
          <p:cNvCxnSpPr>
            <a:cxnSpLocks/>
            <a:stCxn id="516" idx="1"/>
            <a:endCxn id="573" idx="1"/>
          </p:cNvCxnSpPr>
          <p:nvPr/>
        </p:nvCxnSpPr>
        <p:spPr>
          <a:xfrm rot="2224844">
            <a:off x="8690235" y="2805401"/>
            <a:ext cx="135404" cy="3607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A5540EA-FBC5-48B0-8838-554553D221B4}"/>
              </a:ext>
            </a:extLst>
          </p:cNvPr>
          <p:cNvCxnSpPr>
            <a:cxnSpLocks/>
            <a:stCxn id="548" idx="7"/>
            <a:endCxn id="568" idx="2"/>
          </p:cNvCxnSpPr>
          <p:nvPr/>
        </p:nvCxnSpPr>
        <p:spPr>
          <a:xfrm rot="2224844" flipV="1">
            <a:off x="9067805" y="2977862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40CC1CD-B114-4A50-82C6-9576FF98B3EC}"/>
              </a:ext>
            </a:extLst>
          </p:cNvPr>
          <p:cNvCxnSpPr>
            <a:cxnSpLocks/>
            <a:stCxn id="548" idx="6"/>
            <a:endCxn id="570" idx="1"/>
          </p:cNvCxnSpPr>
          <p:nvPr/>
        </p:nvCxnSpPr>
        <p:spPr>
          <a:xfrm rot="2224844">
            <a:off x="8980809" y="3075984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072F635-84BF-4CC9-8731-0E113AF6E38C}"/>
              </a:ext>
            </a:extLst>
          </p:cNvPr>
          <p:cNvCxnSpPr>
            <a:cxnSpLocks/>
            <a:stCxn id="548" idx="7"/>
            <a:endCxn id="573" idx="3"/>
          </p:cNvCxnSpPr>
          <p:nvPr/>
        </p:nvCxnSpPr>
        <p:spPr>
          <a:xfrm rot="2224844" flipH="1">
            <a:off x="8777019" y="2933090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A5BCA95E-9A5D-4632-9DC4-154204B7E763}"/>
              </a:ext>
            </a:extLst>
          </p:cNvPr>
          <p:cNvCxnSpPr>
            <a:cxnSpLocks/>
            <a:stCxn id="548" idx="4"/>
          </p:cNvCxnSpPr>
          <p:nvPr/>
        </p:nvCxnSpPr>
        <p:spPr>
          <a:xfrm rot="2224844" flipH="1" flipV="1">
            <a:off x="8923995" y="2688085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DF31EF04-BDD3-48B3-8F76-ED5CB2D2C5DE}"/>
              </a:ext>
            </a:extLst>
          </p:cNvPr>
          <p:cNvCxnSpPr>
            <a:cxnSpLocks/>
            <a:endCxn id="510" idx="2"/>
          </p:cNvCxnSpPr>
          <p:nvPr/>
        </p:nvCxnSpPr>
        <p:spPr>
          <a:xfrm rot="2224844" flipH="1" flipV="1">
            <a:off x="9119974" y="2661817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21262AB-3077-457A-BA8C-92FE221DCCCE}"/>
              </a:ext>
            </a:extLst>
          </p:cNvPr>
          <p:cNvCxnSpPr>
            <a:cxnSpLocks/>
            <a:endCxn id="554" idx="0"/>
          </p:cNvCxnSpPr>
          <p:nvPr/>
        </p:nvCxnSpPr>
        <p:spPr>
          <a:xfrm rot="2224844" flipH="1" flipV="1">
            <a:off x="8299936" y="212701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2E4CBFF-DEFC-422B-AA38-E60456AB7BF5}"/>
              </a:ext>
            </a:extLst>
          </p:cNvPr>
          <p:cNvCxnSpPr>
            <a:cxnSpLocks/>
            <a:endCxn id="554" idx="4"/>
          </p:cNvCxnSpPr>
          <p:nvPr/>
        </p:nvCxnSpPr>
        <p:spPr>
          <a:xfrm rot="2224844" flipH="1" flipV="1">
            <a:off x="8262119" y="2065862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AF9CE2F-BF4F-4BC5-8C3B-CC36F25076AC}"/>
              </a:ext>
            </a:extLst>
          </p:cNvPr>
          <p:cNvCxnSpPr>
            <a:cxnSpLocks/>
            <a:stCxn id="500" idx="0"/>
          </p:cNvCxnSpPr>
          <p:nvPr/>
        </p:nvCxnSpPr>
        <p:spPr>
          <a:xfrm rot="2224844">
            <a:off x="8738857" y="2579590"/>
            <a:ext cx="157600" cy="204857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8AD3093-0EF1-4D8B-9B4A-B2020EA954DC}"/>
              </a:ext>
            </a:extLst>
          </p:cNvPr>
          <p:cNvCxnSpPr>
            <a:cxnSpLocks/>
          </p:cNvCxnSpPr>
          <p:nvPr/>
        </p:nvCxnSpPr>
        <p:spPr>
          <a:xfrm rot="2224844">
            <a:off x="8856926" y="2190871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8377D402-9EE0-4F60-A908-6656D156C01E}"/>
              </a:ext>
            </a:extLst>
          </p:cNvPr>
          <p:cNvCxnSpPr>
            <a:cxnSpLocks/>
            <a:stCxn id="490" idx="3"/>
          </p:cNvCxnSpPr>
          <p:nvPr/>
        </p:nvCxnSpPr>
        <p:spPr>
          <a:xfrm rot="2224844" flipH="1">
            <a:off x="8992245" y="2321457"/>
            <a:ext cx="231602" cy="14597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C6AC342-05C2-4FCE-9E39-BDFAAA272C36}"/>
              </a:ext>
            </a:extLst>
          </p:cNvPr>
          <p:cNvCxnSpPr>
            <a:cxnSpLocks/>
            <a:stCxn id="500" idx="0"/>
            <a:endCxn id="490" idx="4"/>
          </p:cNvCxnSpPr>
          <p:nvPr/>
        </p:nvCxnSpPr>
        <p:spPr>
          <a:xfrm flipV="1">
            <a:off x="8816549" y="2414428"/>
            <a:ext cx="433053" cy="13836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A0103A7-A658-47ED-8449-E570779774E7}"/>
              </a:ext>
            </a:extLst>
          </p:cNvPr>
          <p:cNvCxnSpPr>
            <a:cxnSpLocks/>
            <a:stCxn id="531" idx="1"/>
            <a:endCxn id="560" idx="6"/>
          </p:cNvCxnSpPr>
          <p:nvPr/>
        </p:nvCxnSpPr>
        <p:spPr>
          <a:xfrm rot="2224844" flipH="1" flipV="1">
            <a:off x="8482855" y="184100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F4BCF622-F094-4804-A950-AE252DB930E5}"/>
              </a:ext>
            </a:extLst>
          </p:cNvPr>
          <p:cNvCxnSpPr>
            <a:cxnSpLocks/>
            <a:stCxn id="494" idx="2"/>
            <a:endCxn id="531" idx="6"/>
          </p:cNvCxnSpPr>
          <p:nvPr/>
        </p:nvCxnSpPr>
        <p:spPr>
          <a:xfrm rot="2224844" flipH="1">
            <a:off x="8650639" y="2055739"/>
            <a:ext cx="262493" cy="7979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28512CFF-08CA-4FFD-B8F2-5855388F02FA}"/>
              </a:ext>
            </a:extLst>
          </p:cNvPr>
          <p:cNvCxnSpPr>
            <a:cxnSpLocks/>
            <a:stCxn id="531" idx="3"/>
            <a:endCxn id="554" idx="6"/>
          </p:cNvCxnSpPr>
          <p:nvPr/>
        </p:nvCxnSpPr>
        <p:spPr>
          <a:xfrm rot="2224844" flipH="1">
            <a:off x="8421609" y="1971895"/>
            <a:ext cx="178683" cy="1592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AD5BE084-FE65-411A-9DF5-21E17BF182F6}"/>
              </a:ext>
            </a:extLst>
          </p:cNvPr>
          <p:cNvCxnSpPr>
            <a:cxnSpLocks/>
          </p:cNvCxnSpPr>
          <p:nvPr/>
        </p:nvCxnSpPr>
        <p:spPr>
          <a:xfrm rot="2224844">
            <a:off x="8458165" y="2397059"/>
            <a:ext cx="82277" cy="2563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9979B4B3-6AB2-4498-9314-5D4FF841800E}"/>
              </a:ext>
            </a:extLst>
          </p:cNvPr>
          <p:cNvCxnSpPr>
            <a:cxnSpLocks/>
            <a:stCxn id="557" idx="7"/>
            <a:endCxn id="528" idx="3"/>
          </p:cNvCxnSpPr>
          <p:nvPr/>
        </p:nvCxnSpPr>
        <p:spPr>
          <a:xfrm rot="2224844" flipV="1">
            <a:off x="8205019" y="2577102"/>
            <a:ext cx="211408" cy="14666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A7EB6B8-4390-4354-8855-1C0EB69C6DF7}"/>
              </a:ext>
            </a:extLst>
          </p:cNvPr>
          <p:cNvCxnSpPr>
            <a:cxnSpLocks/>
            <a:endCxn id="528" idx="1"/>
          </p:cNvCxnSpPr>
          <p:nvPr/>
        </p:nvCxnSpPr>
        <p:spPr>
          <a:xfrm rot="2224844">
            <a:off x="8215385" y="2477873"/>
            <a:ext cx="289307" cy="854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9595078A-21A1-46AB-9FA7-4947D65E306F}"/>
              </a:ext>
            </a:extLst>
          </p:cNvPr>
          <p:cNvCxnSpPr>
            <a:cxnSpLocks/>
            <a:stCxn id="500" idx="3"/>
            <a:endCxn id="528" idx="7"/>
          </p:cNvCxnSpPr>
          <p:nvPr/>
        </p:nvCxnSpPr>
        <p:spPr>
          <a:xfrm rot="2224844" flipH="1">
            <a:off x="8524781" y="2472719"/>
            <a:ext cx="211422" cy="27140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4FB551E-3C39-40EB-98AB-93C8AA0F7BE1}"/>
              </a:ext>
            </a:extLst>
          </p:cNvPr>
          <p:cNvCxnSpPr>
            <a:cxnSpLocks/>
            <a:stCxn id="500" idx="5"/>
          </p:cNvCxnSpPr>
          <p:nvPr/>
        </p:nvCxnSpPr>
        <p:spPr>
          <a:xfrm rot="2224844" flipH="1">
            <a:off x="8672615" y="2528457"/>
            <a:ext cx="10335" cy="42920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9FA7BDE6-6218-4AF6-B7D9-68100D8F0365}"/>
              </a:ext>
            </a:extLst>
          </p:cNvPr>
          <p:cNvCxnSpPr>
            <a:cxnSpLocks/>
            <a:stCxn id="490" idx="4"/>
            <a:endCxn id="510" idx="6"/>
          </p:cNvCxnSpPr>
          <p:nvPr/>
        </p:nvCxnSpPr>
        <p:spPr>
          <a:xfrm rot="2224844">
            <a:off x="9163298" y="2447736"/>
            <a:ext cx="185622" cy="22402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5E1201EA-ADE2-4525-BFD8-1E7E101C6A62}"/>
              </a:ext>
            </a:extLst>
          </p:cNvPr>
          <p:cNvCxnSpPr>
            <a:cxnSpLocks/>
            <a:endCxn id="516" idx="1"/>
          </p:cNvCxnSpPr>
          <p:nvPr/>
        </p:nvCxnSpPr>
        <p:spPr>
          <a:xfrm rot="2224844" flipH="1">
            <a:off x="8877748" y="2607090"/>
            <a:ext cx="95830" cy="24792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8CB399C-B43D-4B32-9B92-FD6C599F09B3}"/>
              </a:ext>
            </a:extLst>
          </p:cNvPr>
          <p:cNvCxnSpPr>
            <a:cxnSpLocks/>
            <a:stCxn id="548" idx="2"/>
            <a:endCxn id="516" idx="4"/>
          </p:cNvCxnSpPr>
          <p:nvPr/>
        </p:nvCxnSpPr>
        <p:spPr>
          <a:xfrm rot="2224844" flipH="1" flipV="1">
            <a:off x="8770884" y="2909808"/>
            <a:ext cx="294685" cy="224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40D01524-EAD5-4667-9067-B7E242EE99E0}"/>
              </a:ext>
            </a:extLst>
          </p:cNvPr>
          <p:cNvCxnSpPr>
            <a:cxnSpLocks/>
            <a:stCxn id="516" idx="3"/>
            <a:endCxn id="551" idx="1"/>
          </p:cNvCxnSpPr>
          <p:nvPr/>
        </p:nvCxnSpPr>
        <p:spPr>
          <a:xfrm rot="2224844" flipH="1">
            <a:off x="8593896" y="2744961"/>
            <a:ext cx="155797" cy="2266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493E716-F6CF-4D1A-A989-3ACA04AD02E1}"/>
              </a:ext>
            </a:extLst>
          </p:cNvPr>
          <p:cNvCxnSpPr>
            <a:cxnSpLocks/>
            <a:stCxn id="497" idx="5"/>
            <a:endCxn id="490" idx="0"/>
          </p:cNvCxnSpPr>
          <p:nvPr/>
        </p:nvCxnSpPr>
        <p:spPr>
          <a:xfrm rot="2224844">
            <a:off x="9242981" y="216016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52A9AC98-1BBE-4FEE-84E2-FE87B720E144}"/>
              </a:ext>
            </a:extLst>
          </p:cNvPr>
          <p:cNvCxnSpPr>
            <a:cxnSpLocks/>
            <a:stCxn id="508" idx="4"/>
            <a:endCxn id="518" idx="5"/>
          </p:cNvCxnSpPr>
          <p:nvPr/>
        </p:nvCxnSpPr>
        <p:spPr>
          <a:xfrm rot="2224844">
            <a:off x="9382564" y="2618290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EDDDE459-D17D-4866-A77F-F54306FFD042}"/>
              </a:ext>
            </a:extLst>
          </p:cNvPr>
          <p:cNvCxnSpPr>
            <a:cxnSpLocks/>
            <a:stCxn id="525" idx="3"/>
            <a:endCxn id="523" idx="6"/>
          </p:cNvCxnSpPr>
          <p:nvPr/>
        </p:nvCxnSpPr>
        <p:spPr>
          <a:xfrm rot="2224844" flipH="1">
            <a:off x="9643380" y="2190978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456B8FA-C649-44AA-A4EE-87BFD810C3EF}"/>
              </a:ext>
            </a:extLst>
          </p:cNvPr>
          <p:cNvCxnSpPr>
            <a:cxnSpLocks/>
            <a:stCxn id="523" idx="5"/>
            <a:endCxn id="520" idx="6"/>
          </p:cNvCxnSpPr>
          <p:nvPr/>
        </p:nvCxnSpPr>
        <p:spPr>
          <a:xfrm rot="2224844">
            <a:off x="9493197" y="224021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F582DF2-1278-4D5F-AAA3-7C987848C5DA}"/>
              </a:ext>
            </a:extLst>
          </p:cNvPr>
          <p:cNvCxnSpPr>
            <a:cxnSpLocks/>
            <a:stCxn id="508" idx="6"/>
            <a:endCxn id="520" idx="3"/>
          </p:cNvCxnSpPr>
          <p:nvPr/>
        </p:nvCxnSpPr>
        <p:spPr>
          <a:xfrm rot="2224844" flipV="1">
            <a:off x="9463651" y="26101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11353839-7DED-46EF-84EE-88B3168003D4}"/>
              </a:ext>
            </a:extLst>
          </p:cNvPr>
          <p:cNvCxnSpPr>
            <a:cxnSpLocks/>
            <a:stCxn id="497" idx="1"/>
            <a:endCxn id="534" idx="5"/>
          </p:cNvCxnSpPr>
          <p:nvPr/>
        </p:nvCxnSpPr>
        <p:spPr>
          <a:xfrm rot="2224844" flipH="1" flipV="1">
            <a:off x="9309439" y="1899507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9AF62A3E-7B20-436F-AA2B-AA3227F69C91}"/>
              </a:ext>
            </a:extLst>
          </p:cNvPr>
          <p:cNvCxnSpPr>
            <a:cxnSpLocks/>
            <a:stCxn id="497" idx="3"/>
            <a:endCxn id="537" idx="5"/>
          </p:cNvCxnSpPr>
          <p:nvPr/>
        </p:nvCxnSpPr>
        <p:spPr>
          <a:xfrm rot="2224844" flipH="1" flipV="1">
            <a:off x="9066891" y="179372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89081CA-75F2-48CC-8ABA-7B816D95B74C}"/>
              </a:ext>
            </a:extLst>
          </p:cNvPr>
          <p:cNvCxnSpPr>
            <a:cxnSpLocks/>
          </p:cNvCxnSpPr>
          <p:nvPr/>
        </p:nvCxnSpPr>
        <p:spPr>
          <a:xfrm rot="2224844">
            <a:off x="9242504" y="2160629"/>
            <a:ext cx="100094" cy="22760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0A2B342-288D-42E8-9624-042F708A5BF3}"/>
              </a:ext>
            </a:extLst>
          </p:cNvPr>
          <p:cNvCxnSpPr>
            <a:cxnSpLocks/>
            <a:stCxn id="497" idx="6"/>
            <a:endCxn id="506" idx="2"/>
          </p:cNvCxnSpPr>
          <p:nvPr/>
        </p:nvCxnSpPr>
        <p:spPr>
          <a:xfrm rot="2224844">
            <a:off x="9289773" y="223301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EE55ECF-C5F6-4BBD-B599-E91D5C07FD6A}"/>
              </a:ext>
            </a:extLst>
          </p:cNvPr>
          <p:cNvCxnSpPr>
            <a:cxnSpLocks/>
            <a:stCxn id="525" idx="4"/>
            <a:endCxn id="522" idx="1"/>
          </p:cNvCxnSpPr>
          <p:nvPr/>
        </p:nvCxnSpPr>
        <p:spPr>
          <a:xfrm rot="2224844">
            <a:off x="9785283" y="228580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B4E567E5-EA34-4518-84DE-35961FF21DCF}"/>
              </a:ext>
            </a:extLst>
          </p:cNvPr>
          <p:cNvCxnSpPr>
            <a:cxnSpLocks/>
            <a:stCxn id="522" idx="4"/>
            <a:endCxn id="520" idx="5"/>
          </p:cNvCxnSpPr>
          <p:nvPr/>
        </p:nvCxnSpPr>
        <p:spPr>
          <a:xfrm rot="2224844">
            <a:off x="9763861" y="247909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0E9EC1-B177-4876-A47D-00F64448F675}"/>
              </a:ext>
            </a:extLst>
          </p:cNvPr>
          <p:cNvCxnSpPr>
            <a:cxnSpLocks/>
            <a:stCxn id="490" idx="5"/>
            <a:endCxn id="508" idx="2"/>
          </p:cNvCxnSpPr>
          <p:nvPr/>
        </p:nvCxnSpPr>
        <p:spPr>
          <a:xfrm rot="2224844" flipV="1">
            <a:off x="9234649" y="2489970"/>
            <a:ext cx="243161" cy="49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9A5F6-3CBA-4050-8047-7ACAE248F453}"/>
              </a:ext>
            </a:extLst>
          </p:cNvPr>
          <p:cNvCxnSpPr>
            <a:cxnSpLocks/>
            <a:stCxn id="494" idx="0"/>
            <a:endCxn id="503" idx="4"/>
          </p:cNvCxnSpPr>
          <p:nvPr/>
        </p:nvCxnSpPr>
        <p:spPr>
          <a:xfrm rot="2224844" flipH="1" flipV="1">
            <a:off x="8980576" y="1903860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914EDE3-B1A0-49E3-80F4-DEF646C63B1A}"/>
              </a:ext>
            </a:extLst>
          </p:cNvPr>
          <p:cNvCxnSpPr>
            <a:cxnSpLocks/>
            <a:stCxn id="542" idx="7"/>
            <a:endCxn id="503" idx="3"/>
          </p:cNvCxnSpPr>
          <p:nvPr/>
        </p:nvCxnSpPr>
        <p:spPr>
          <a:xfrm rot="2224844" flipV="1">
            <a:off x="8832521" y="1838380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B08FAFF-B570-463B-AE54-67DDD89B79E5}"/>
              </a:ext>
            </a:extLst>
          </p:cNvPr>
          <p:cNvCxnSpPr>
            <a:cxnSpLocks/>
            <a:stCxn id="539" idx="6"/>
            <a:endCxn id="503" idx="2"/>
          </p:cNvCxnSpPr>
          <p:nvPr/>
        </p:nvCxnSpPr>
        <p:spPr>
          <a:xfrm rot="2224844">
            <a:off x="8822645" y="1767449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4E927D5-9F5F-4102-9360-5E0768B617EB}"/>
              </a:ext>
            </a:extLst>
          </p:cNvPr>
          <p:cNvCxnSpPr>
            <a:cxnSpLocks/>
            <a:stCxn id="542" idx="6"/>
            <a:endCxn id="494" idx="2"/>
          </p:cNvCxnSpPr>
          <p:nvPr/>
        </p:nvCxnSpPr>
        <p:spPr>
          <a:xfrm rot="2224844">
            <a:off x="8749417" y="1952551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607C12E-1605-4A85-AB38-0A9FCD4A2FF9}"/>
              </a:ext>
            </a:extLst>
          </p:cNvPr>
          <p:cNvCxnSpPr>
            <a:cxnSpLocks/>
            <a:stCxn id="497" idx="7"/>
            <a:endCxn id="523" idx="3"/>
          </p:cNvCxnSpPr>
          <p:nvPr/>
        </p:nvCxnSpPr>
        <p:spPr>
          <a:xfrm rot="2224844" flipV="1">
            <a:off x="9361201" y="20525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F3E540D-831D-4200-AEF1-F5DD4F825EB1}"/>
              </a:ext>
            </a:extLst>
          </p:cNvPr>
          <p:cNvCxnSpPr>
            <a:cxnSpLocks/>
            <a:stCxn id="494" idx="7"/>
            <a:endCxn id="497" idx="3"/>
          </p:cNvCxnSpPr>
          <p:nvPr/>
        </p:nvCxnSpPr>
        <p:spPr>
          <a:xfrm rot="2224844" flipV="1">
            <a:off x="8973561" y="2030079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F0ED2C4-F64E-4C63-B64A-9505AD5BF326}"/>
              </a:ext>
            </a:extLst>
          </p:cNvPr>
          <p:cNvCxnSpPr>
            <a:cxnSpLocks/>
            <a:stCxn id="494" idx="6"/>
            <a:endCxn id="490" idx="2"/>
          </p:cNvCxnSpPr>
          <p:nvPr/>
        </p:nvCxnSpPr>
        <p:spPr>
          <a:xfrm rot="2224844">
            <a:off x="8891410" y="2277724"/>
            <a:ext cx="39515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933107-7D70-4A4B-AC32-430FE528CFB5}"/>
              </a:ext>
            </a:extLst>
          </p:cNvPr>
          <p:cNvGrpSpPr/>
          <p:nvPr/>
        </p:nvGrpSpPr>
        <p:grpSpPr>
          <a:xfrm rot="2224844">
            <a:off x="9182557" y="2329741"/>
            <a:ext cx="155797" cy="146635"/>
            <a:chOff x="2889885" y="3098165"/>
            <a:chExt cx="274320" cy="274320"/>
          </a:xfrm>
        </p:grpSpPr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0333BAE-4B93-4A8E-B9DC-DFF27DD00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43977E6-F50D-4AA6-98F5-D390DA7E1F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7BDB71D8-1AC8-47ED-B8D7-0618FE2C5229}"/>
              </a:ext>
            </a:extLst>
          </p:cNvPr>
          <p:cNvSpPr/>
          <p:nvPr/>
        </p:nvSpPr>
        <p:spPr>
          <a:xfrm rot="2224844">
            <a:off x="8815822" y="20748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DA323C1-4C07-4758-BFAA-9E32BFCAA50D}"/>
              </a:ext>
            </a:extLst>
          </p:cNvPr>
          <p:cNvGrpSpPr/>
          <p:nvPr/>
        </p:nvGrpSpPr>
        <p:grpSpPr>
          <a:xfrm rot="2224844">
            <a:off x="8846593" y="207583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27A45E9-5E23-433E-AAE0-D2965D16071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5104655-441C-4CA0-BBE8-5D44626E5E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FEAE0DB-5A11-4895-A12D-78365C53C210}"/>
              </a:ext>
            </a:extLst>
          </p:cNvPr>
          <p:cNvGrpSpPr/>
          <p:nvPr/>
        </p:nvGrpSpPr>
        <p:grpSpPr>
          <a:xfrm rot="2224844">
            <a:off x="9245188" y="206563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8C3631A-92F2-4C49-AF86-23AA24D6D9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87DCD34-0D1E-4042-A70E-81BA73B79B0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E5AAC95-47ED-4281-A121-1C69DD5BA849}"/>
              </a:ext>
            </a:extLst>
          </p:cNvPr>
          <p:cNvGrpSpPr/>
          <p:nvPr/>
        </p:nvGrpSpPr>
        <p:grpSpPr>
          <a:xfrm rot="2224844">
            <a:off x="8734768" y="2487602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6147912-2DE5-41B8-8127-215AEC9A935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76BD0E61-15BC-4E15-BCCE-0FB1F9B4E4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0FDB36B-3A43-4713-8C50-BA44ECCFBE6A}"/>
              </a:ext>
            </a:extLst>
          </p:cNvPr>
          <p:cNvGrpSpPr/>
          <p:nvPr/>
        </p:nvGrpSpPr>
        <p:grpSpPr>
          <a:xfrm rot="2224844">
            <a:off x="8993068" y="1836683"/>
            <a:ext cx="155797" cy="146635"/>
            <a:chOff x="2889885" y="3098165"/>
            <a:chExt cx="274320" cy="274320"/>
          </a:xfrm>
        </p:grpSpPr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8A149CD-E9B2-4192-8C82-88146B6CC96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2140096-7EE1-412D-B0E4-EB37D5ED3FD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C35E5D19-743E-42F1-9F37-771798C1BB92}"/>
              </a:ext>
            </a:extLst>
          </p:cNvPr>
          <p:cNvGrpSpPr/>
          <p:nvPr/>
        </p:nvGrpSpPr>
        <p:grpSpPr>
          <a:xfrm rot="2224844">
            <a:off x="9478012" y="2285726"/>
            <a:ext cx="155797" cy="146635"/>
            <a:chOff x="2889885" y="3098165"/>
            <a:chExt cx="274320" cy="27432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2A6E646-3B06-4A28-AE2F-FDBE6661B47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58792AD-F4BB-4562-983E-0F45C9C6065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AAD8C011-AB6A-4BFB-85F8-F7D8ABCC142E}"/>
              </a:ext>
            </a:extLst>
          </p:cNvPr>
          <p:cNvSpPr/>
          <p:nvPr/>
        </p:nvSpPr>
        <p:spPr>
          <a:xfrm rot="2224844">
            <a:off x="9389317" y="249621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233B498-5F77-41B5-916C-7E946CEAA141}"/>
              </a:ext>
            </a:extLst>
          </p:cNvPr>
          <p:cNvSpPr/>
          <p:nvPr/>
        </p:nvSpPr>
        <p:spPr>
          <a:xfrm rot="2224844">
            <a:off x="9450747" y="255893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70DAD057-0E3F-4BCD-8E16-28FED5D85628}"/>
              </a:ext>
            </a:extLst>
          </p:cNvPr>
          <p:cNvSpPr/>
          <p:nvPr/>
        </p:nvSpPr>
        <p:spPr>
          <a:xfrm rot="2224844">
            <a:off x="9177845" y="262230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3197DE-E426-4A28-8BF2-64A0C3BE596D}"/>
              </a:ext>
            </a:extLst>
          </p:cNvPr>
          <p:cNvSpPr/>
          <p:nvPr/>
        </p:nvSpPr>
        <p:spPr>
          <a:xfrm rot="2224844">
            <a:off x="9239276" y="268502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3ADFFAA2-AEDD-48F9-872F-FBBFB2660DD1}"/>
              </a:ext>
            </a:extLst>
          </p:cNvPr>
          <p:cNvGrpSpPr/>
          <p:nvPr/>
        </p:nvGrpSpPr>
        <p:grpSpPr>
          <a:xfrm rot="2224844">
            <a:off x="8740395" y="273855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A3BF1C0-06C8-434F-8AD4-61AD99D083E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E4D67FD4-7BC8-4CDA-BD2F-3E2FD005EF5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7" name="Oval 516">
            <a:extLst>
              <a:ext uri="{FF2B5EF4-FFF2-40B4-BE49-F238E27FC236}">
                <a16:creationId xmlns:a16="http://schemas.microsoft.com/office/drawing/2014/main" id="{F0F84D56-CE30-4C48-ABB4-4D3A901D09EC}"/>
              </a:ext>
            </a:extLst>
          </p:cNvPr>
          <p:cNvSpPr/>
          <p:nvPr/>
        </p:nvSpPr>
        <p:spPr>
          <a:xfrm rot="2224844">
            <a:off x="9417518" y="275096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436616-FD43-4DDE-8F72-66176FDD8821}"/>
              </a:ext>
            </a:extLst>
          </p:cNvPr>
          <p:cNvSpPr/>
          <p:nvPr/>
        </p:nvSpPr>
        <p:spPr>
          <a:xfrm rot="2224844">
            <a:off x="9478948" y="281368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F7190CE-D74F-4FE3-B966-6C08FC7DAC93}"/>
              </a:ext>
            </a:extLst>
          </p:cNvPr>
          <p:cNvSpPr/>
          <p:nvPr/>
        </p:nvSpPr>
        <p:spPr>
          <a:xfrm rot="2224844">
            <a:off x="9662117" y="26211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ABB04D4-EC80-40D7-98FA-7CB4F73A6DE8}"/>
              </a:ext>
            </a:extLst>
          </p:cNvPr>
          <p:cNvSpPr/>
          <p:nvPr/>
        </p:nvSpPr>
        <p:spPr>
          <a:xfrm rot="2224844">
            <a:off x="9723547" y="268383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C28CA8C4-51DB-4510-80D9-CC8838270B03}"/>
              </a:ext>
            </a:extLst>
          </p:cNvPr>
          <p:cNvSpPr/>
          <p:nvPr/>
        </p:nvSpPr>
        <p:spPr>
          <a:xfrm rot="2224844">
            <a:off x="9773749" y="24028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F36656F9-B155-459B-B0F8-09ACBBA89227}"/>
              </a:ext>
            </a:extLst>
          </p:cNvPr>
          <p:cNvSpPr/>
          <p:nvPr/>
        </p:nvSpPr>
        <p:spPr>
          <a:xfrm rot="2224844">
            <a:off x="9835179" y="24655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11729067-B62C-404B-9560-CA4449C43835}"/>
              </a:ext>
            </a:extLst>
          </p:cNvPr>
          <p:cNvSpPr/>
          <p:nvPr/>
        </p:nvSpPr>
        <p:spPr>
          <a:xfrm rot="2224844">
            <a:off x="9633606" y="21304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618571AB-2842-49CF-A661-A63A2C71ACBF}"/>
              </a:ext>
            </a:extLst>
          </p:cNvPr>
          <p:cNvSpPr/>
          <p:nvPr/>
        </p:nvSpPr>
        <p:spPr>
          <a:xfrm rot="2224844">
            <a:off x="9778462" y="218073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46743172-CF2E-4B27-9166-D5FC8305DA32}"/>
              </a:ext>
            </a:extLst>
          </p:cNvPr>
          <p:cNvSpPr/>
          <p:nvPr/>
        </p:nvSpPr>
        <p:spPr>
          <a:xfrm rot="2224844">
            <a:off x="9839892" y="224345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FC68D21-D248-4F5C-ACC3-CB000E610A79}"/>
              </a:ext>
            </a:extLst>
          </p:cNvPr>
          <p:cNvGrpSpPr/>
          <p:nvPr/>
        </p:nvGrpSpPr>
        <p:grpSpPr>
          <a:xfrm rot="2224844">
            <a:off x="8377389" y="257936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F02A834-CC0C-400F-AE0D-E5FB9012D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60EF754-F7F9-47EB-808F-869BF257514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1EE4AC6-0D0F-4044-869D-1BB88E824B7A}"/>
              </a:ext>
            </a:extLst>
          </p:cNvPr>
          <p:cNvGrpSpPr/>
          <p:nvPr/>
        </p:nvGrpSpPr>
        <p:grpSpPr>
          <a:xfrm rot="2224844">
            <a:off x="8568354" y="196556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340779AD-EA44-4CA3-80D3-74DB1B7074C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973B56E-DB3D-4A67-B381-DB8BF5B62D7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1B9C514-B21F-4D2A-ADE6-D23276057708}"/>
              </a:ext>
            </a:extLst>
          </p:cNvPr>
          <p:cNvGrpSpPr/>
          <p:nvPr/>
        </p:nvGrpSpPr>
        <p:grpSpPr>
          <a:xfrm rot="2224844">
            <a:off x="9309591" y="1809441"/>
            <a:ext cx="155797" cy="146635"/>
            <a:chOff x="2889885" y="3098165"/>
            <a:chExt cx="274320" cy="274320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4F4524C7-FCB8-4571-B8CF-540BBB2549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2EDBD75-2499-448F-B3F3-EAD5153A4E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9A17059-A7C7-434A-964E-73C7D1247326}"/>
              </a:ext>
            </a:extLst>
          </p:cNvPr>
          <p:cNvGrpSpPr/>
          <p:nvPr/>
        </p:nvGrpSpPr>
        <p:grpSpPr>
          <a:xfrm rot="2224844">
            <a:off x="9107145" y="1625806"/>
            <a:ext cx="155797" cy="146635"/>
            <a:chOff x="2889885" y="3098165"/>
            <a:chExt cx="274320" cy="274320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CF2E8BAD-3979-418B-82E4-D28B1C796DA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B2F3D644-2693-46CB-821B-E6662D7FBB8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8" name="Oval 537">
            <a:extLst>
              <a:ext uri="{FF2B5EF4-FFF2-40B4-BE49-F238E27FC236}">
                <a16:creationId xmlns:a16="http://schemas.microsoft.com/office/drawing/2014/main" id="{A1711DBC-BA33-4F56-A0E3-D7B623B52258}"/>
              </a:ext>
            </a:extLst>
          </p:cNvPr>
          <p:cNvSpPr/>
          <p:nvPr/>
        </p:nvSpPr>
        <p:spPr>
          <a:xfrm rot="2224844">
            <a:off x="8783600" y="160604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F54A1C8-4282-4389-8713-6F702A129340}"/>
              </a:ext>
            </a:extLst>
          </p:cNvPr>
          <p:cNvSpPr/>
          <p:nvPr/>
        </p:nvSpPr>
        <p:spPr>
          <a:xfrm rot="2224844">
            <a:off x="8845031" y="16687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78E09FC-2F6E-423B-975A-75B1D49FE9B0}"/>
              </a:ext>
            </a:extLst>
          </p:cNvPr>
          <p:cNvGrpSpPr/>
          <p:nvPr/>
        </p:nvGrpSpPr>
        <p:grpSpPr>
          <a:xfrm rot="2224844">
            <a:off x="8728499" y="1815712"/>
            <a:ext cx="155797" cy="146635"/>
            <a:chOff x="2889885" y="3098165"/>
            <a:chExt cx="274320" cy="274320"/>
          </a:xfrm>
        </p:grpSpPr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C279DF96-A814-4291-A571-BD89FF13107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2F78E8C2-BB46-4CD6-8692-70A8895A869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3B9A754A-DC4A-43BE-BDEB-0CE99A289922}"/>
              </a:ext>
            </a:extLst>
          </p:cNvPr>
          <p:cNvGrpSpPr/>
          <p:nvPr/>
        </p:nvGrpSpPr>
        <p:grpSpPr>
          <a:xfrm rot="2224844">
            <a:off x="8964956" y="2951701"/>
            <a:ext cx="155797" cy="146635"/>
            <a:chOff x="2889885" y="3098165"/>
            <a:chExt cx="274320" cy="274320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73B5F8F9-4B0F-42B5-8881-8E3054606B9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39A993F0-81AB-47AE-AE1B-273646B1E6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7BE1C1B-32E5-4E81-9F3E-4791046F834D}"/>
              </a:ext>
            </a:extLst>
          </p:cNvPr>
          <p:cNvGrpSpPr/>
          <p:nvPr/>
        </p:nvGrpSpPr>
        <p:grpSpPr>
          <a:xfrm rot="2224844">
            <a:off x="8469014" y="2839238"/>
            <a:ext cx="155797" cy="146635"/>
            <a:chOff x="2889885" y="3098165"/>
            <a:chExt cx="274320" cy="274320"/>
          </a:xfrm>
        </p:grpSpPr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C02C6BD1-00E6-4A88-8E1B-9106B4C1802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C6624F4-FB47-4769-92F5-51AAB48C4BD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D715A9B-6C40-4641-BBC5-862272658AF6}"/>
              </a:ext>
            </a:extLst>
          </p:cNvPr>
          <p:cNvGrpSpPr/>
          <p:nvPr/>
        </p:nvGrpSpPr>
        <p:grpSpPr>
          <a:xfrm rot="2224844">
            <a:off x="8306899" y="1978403"/>
            <a:ext cx="155797" cy="146635"/>
            <a:chOff x="2889885" y="3098165"/>
            <a:chExt cx="274320" cy="274320"/>
          </a:xfrm>
        </p:grpSpPr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483C896-A176-4B4D-869C-D27FAE4CE3B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F5E8034-6815-4274-98AC-D156006172F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49E41E62-2253-472B-9CC5-0B2DFD68ED1C}"/>
              </a:ext>
            </a:extLst>
          </p:cNvPr>
          <p:cNvGrpSpPr/>
          <p:nvPr/>
        </p:nvGrpSpPr>
        <p:grpSpPr>
          <a:xfrm rot="2224844">
            <a:off x="8460825" y="1705314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58FBF3-3978-491D-A5DD-49F92ABE22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55DD6096-7FD3-4B54-9F41-51F0B10E4E3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AC9128CD-0ACC-4ACD-9BB6-7E49A203E914}"/>
              </a:ext>
            </a:extLst>
          </p:cNvPr>
          <p:cNvGrpSpPr/>
          <p:nvPr/>
        </p:nvGrpSpPr>
        <p:grpSpPr>
          <a:xfrm rot="2224844">
            <a:off x="8895955" y="2306936"/>
            <a:ext cx="155797" cy="146635"/>
            <a:chOff x="2889885" y="3098165"/>
            <a:chExt cx="274320" cy="274320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0E698E7-E410-430F-A976-B9777990D81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4E68558-C9D1-4AA4-A7DC-3BE0F664B8B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7" name="Oval 566">
            <a:extLst>
              <a:ext uri="{FF2B5EF4-FFF2-40B4-BE49-F238E27FC236}">
                <a16:creationId xmlns:a16="http://schemas.microsoft.com/office/drawing/2014/main" id="{0F2B9331-179B-49E0-8EA4-812B0CC5DB98}"/>
              </a:ext>
            </a:extLst>
          </p:cNvPr>
          <p:cNvSpPr/>
          <p:nvPr/>
        </p:nvSpPr>
        <p:spPr>
          <a:xfrm rot="2224844">
            <a:off x="9212362" y="298071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2DA24712-4E60-4A0F-8A09-226CF4292E8A}"/>
              </a:ext>
            </a:extLst>
          </p:cNvPr>
          <p:cNvSpPr/>
          <p:nvPr/>
        </p:nvSpPr>
        <p:spPr>
          <a:xfrm rot="2224844">
            <a:off x="9273792" y="30434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735ACFA4-4456-4E81-80E0-4050675EBB24}"/>
              </a:ext>
            </a:extLst>
          </p:cNvPr>
          <p:cNvSpPr/>
          <p:nvPr/>
        </p:nvSpPr>
        <p:spPr>
          <a:xfrm rot="2224844">
            <a:off x="9032301" y="321896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DAFCCD16-3A4E-4D1C-9E50-04AEA22A99A8}"/>
              </a:ext>
            </a:extLst>
          </p:cNvPr>
          <p:cNvSpPr/>
          <p:nvPr/>
        </p:nvSpPr>
        <p:spPr>
          <a:xfrm rot="2224844">
            <a:off x="9093732" y="328168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2C4501BD-D45B-481F-9A32-B1C1FD0C818A}"/>
              </a:ext>
            </a:extLst>
          </p:cNvPr>
          <p:cNvGrpSpPr/>
          <p:nvPr/>
        </p:nvGrpSpPr>
        <p:grpSpPr>
          <a:xfrm rot="2224844">
            <a:off x="8630879" y="3108031"/>
            <a:ext cx="155797" cy="146635"/>
            <a:chOff x="2889885" y="3098165"/>
            <a:chExt cx="274320" cy="27432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E3513D2-2494-4FFB-82E0-60AC9F0B1A7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96539F4-F9AC-416D-BC69-E8287CB2916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DADC4E9-05EE-4549-8C77-ABE8C94BFE22}"/>
              </a:ext>
            </a:extLst>
          </p:cNvPr>
          <p:cNvGrpSpPr/>
          <p:nvPr/>
        </p:nvGrpSpPr>
        <p:grpSpPr>
          <a:xfrm rot="2224844">
            <a:off x="7561141" y="2519536"/>
            <a:ext cx="155797" cy="146635"/>
            <a:chOff x="6769759" y="5011587"/>
            <a:chExt cx="274320" cy="274320"/>
          </a:xfrm>
        </p:grpSpPr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A93CFF3-D60F-43EF-BB46-0567019595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F2B65D5-E466-4E26-98D1-8B491E4A19A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97C32B1-B7A2-42E8-B1F0-8CB9E568FA4A}"/>
              </a:ext>
            </a:extLst>
          </p:cNvPr>
          <p:cNvGrpSpPr/>
          <p:nvPr/>
        </p:nvGrpSpPr>
        <p:grpSpPr>
          <a:xfrm rot="2224844">
            <a:off x="7929596" y="2149042"/>
            <a:ext cx="155797" cy="146635"/>
            <a:chOff x="6769759" y="5011587"/>
            <a:chExt cx="274320" cy="274320"/>
          </a:xfrm>
        </p:grpSpPr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6E03442-1E38-4BC2-B52F-A44774492E9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972DEB00-29E3-4361-918F-A0CD50D6967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8639AD0-E020-48A5-8F37-B0ECBB1C273D}"/>
              </a:ext>
            </a:extLst>
          </p:cNvPr>
          <p:cNvGrpSpPr/>
          <p:nvPr/>
        </p:nvGrpSpPr>
        <p:grpSpPr>
          <a:xfrm rot="2224844">
            <a:off x="8027463" y="1906469"/>
            <a:ext cx="155797" cy="146635"/>
            <a:chOff x="6769759" y="5011587"/>
            <a:chExt cx="274320" cy="27432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2B1729-2249-42B7-9AAF-A72468D3D5B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C4A42BBB-F2A6-4858-B1EA-693F8299312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6D1445E-92FB-4992-8FED-7240A1BFD33D}"/>
              </a:ext>
            </a:extLst>
          </p:cNvPr>
          <p:cNvGrpSpPr/>
          <p:nvPr/>
        </p:nvGrpSpPr>
        <p:grpSpPr>
          <a:xfrm rot="2224844">
            <a:off x="7735643" y="1891003"/>
            <a:ext cx="155797" cy="146635"/>
            <a:chOff x="6769759" y="5011587"/>
            <a:chExt cx="274320" cy="274320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271716-775E-46F0-AC1B-D09A537403F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6D7A9F67-3D8A-4D58-BF9C-FD611856189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D186C4FA-272C-477E-915D-FF8D6E2D0826}"/>
              </a:ext>
            </a:extLst>
          </p:cNvPr>
          <p:cNvGrpSpPr/>
          <p:nvPr/>
        </p:nvGrpSpPr>
        <p:grpSpPr>
          <a:xfrm rot="2224844">
            <a:off x="8140031" y="1648390"/>
            <a:ext cx="155797" cy="146635"/>
            <a:chOff x="6769759" y="5011587"/>
            <a:chExt cx="274320" cy="274320"/>
          </a:xfrm>
          <a:solidFill>
            <a:schemeClr val="accent6"/>
          </a:solidFill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158BFF1-07DD-4057-A87A-868B62C63B6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F687FD9-7852-4ECC-A0BA-6766717F080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D726704-6687-48FA-8C4A-6836E3CF3DB8}"/>
              </a:ext>
            </a:extLst>
          </p:cNvPr>
          <p:cNvGrpSpPr/>
          <p:nvPr/>
        </p:nvGrpSpPr>
        <p:grpSpPr>
          <a:xfrm rot="2224844">
            <a:off x="8437590" y="1408053"/>
            <a:ext cx="155797" cy="146635"/>
            <a:chOff x="6769759" y="5011587"/>
            <a:chExt cx="274320" cy="274320"/>
          </a:xfrm>
        </p:grpSpPr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A8F6979F-5DF0-4CD9-98D9-029DEB2EE68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2C2C592-C37C-4C33-88D1-AB673DB1620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6C3DDFC6-35AE-4D66-9C33-E5D9C4B1CF11}"/>
              </a:ext>
            </a:extLst>
          </p:cNvPr>
          <p:cNvGrpSpPr/>
          <p:nvPr/>
        </p:nvGrpSpPr>
        <p:grpSpPr>
          <a:xfrm rot="2224844">
            <a:off x="8141209" y="1283787"/>
            <a:ext cx="155797" cy="146635"/>
            <a:chOff x="6769759" y="5011587"/>
            <a:chExt cx="274320" cy="274320"/>
          </a:xfrm>
        </p:grpSpPr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5F936CC-10FB-4CCB-9511-E92F9C6AA1B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8B50C02-042C-4B50-970A-03CB9CCD27C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2BBB1FC-707B-462A-ABA2-367A04A88A42}"/>
              </a:ext>
            </a:extLst>
          </p:cNvPr>
          <p:cNvGrpSpPr/>
          <p:nvPr/>
        </p:nvGrpSpPr>
        <p:grpSpPr>
          <a:xfrm rot="2224844">
            <a:off x="7888592" y="1464318"/>
            <a:ext cx="155797" cy="146635"/>
            <a:chOff x="6769759" y="5011587"/>
            <a:chExt cx="274320" cy="274320"/>
          </a:xfrm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E7C045C0-C7C6-49F1-A63C-E437EA98D39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C57AAA7-BB0A-4160-81B5-D3E484035C2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0B9FAEAF-D4B1-475C-BC88-FAC0C7460C7F}"/>
              </a:ext>
            </a:extLst>
          </p:cNvPr>
          <p:cNvGrpSpPr/>
          <p:nvPr/>
        </p:nvGrpSpPr>
        <p:grpSpPr>
          <a:xfrm rot="2224844">
            <a:off x="8719517" y="1321787"/>
            <a:ext cx="155797" cy="146635"/>
            <a:chOff x="6769759" y="5011587"/>
            <a:chExt cx="274320" cy="274320"/>
          </a:xfrm>
        </p:grpSpPr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14B69F1C-48D4-411C-8887-3CB03FB01F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8FC8C7F2-3758-404D-BC2D-48C72917333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1EB5AD8-3620-4EFE-B1D2-3256B8CE3E51}"/>
              </a:ext>
            </a:extLst>
          </p:cNvPr>
          <p:cNvGrpSpPr/>
          <p:nvPr/>
        </p:nvGrpSpPr>
        <p:grpSpPr>
          <a:xfrm rot="2224844">
            <a:off x="9042463" y="1315562"/>
            <a:ext cx="155797" cy="146635"/>
            <a:chOff x="6769759" y="5011587"/>
            <a:chExt cx="274320" cy="274320"/>
          </a:xfrm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7011246-BB1C-4C73-94AB-AFE70E4E1AD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12381C06-4957-491A-AB01-7F4056F464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EBC26A5-AAF4-4194-B43C-016411D85C6C}"/>
              </a:ext>
            </a:extLst>
          </p:cNvPr>
          <p:cNvGrpSpPr/>
          <p:nvPr/>
        </p:nvGrpSpPr>
        <p:grpSpPr>
          <a:xfrm rot="2224844">
            <a:off x="9368488" y="1546042"/>
            <a:ext cx="155797" cy="146635"/>
            <a:chOff x="6769759" y="5011587"/>
            <a:chExt cx="274320" cy="274320"/>
          </a:xfrm>
        </p:grpSpPr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1C3FA500-AB0D-40A0-BAD8-B722CB37638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91D3C57-D8F1-459E-A0B5-3871BAE5946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26A3884-A384-4B66-81F4-6B000078DE52}"/>
              </a:ext>
            </a:extLst>
          </p:cNvPr>
          <p:cNvGrpSpPr/>
          <p:nvPr/>
        </p:nvGrpSpPr>
        <p:grpSpPr>
          <a:xfrm rot="2224844">
            <a:off x="8246272" y="3042984"/>
            <a:ext cx="155797" cy="146635"/>
            <a:chOff x="6769759" y="5011587"/>
            <a:chExt cx="274320" cy="274320"/>
          </a:xfrm>
        </p:grpSpPr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F208E60-5442-4399-A3B6-3BF68192523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62B3F0E9-DDE5-4D3F-8A51-11E8712DC7B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D5CC7F2-A792-49B5-AC36-5152829922F7}"/>
              </a:ext>
            </a:extLst>
          </p:cNvPr>
          <p:cNvCxnSpPr>
            <a:cxnSpLocks/>
            <a:stCxn id="619" idx="5"/>
          </p:cNvCxnSpPr>
          <p:nvPr/>
        </p:nvCxnSpPr>
        <p:spPr>
          <a:xfrm rot="2224844">
            <a:off x="9631996" y="1801824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BF62AC28-896C-4546-A671-3C95A840CF78}"/>
              </a:ext>
            </a:extLst>
          </p:cNvPr>
          <p:cNvSpPr/>
          <p:nvPr/>
        </p:nvSpPr>
        <p:spPr>
          <a:xfrm rot="2224844">
            <a:off x="9572175" y="206776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2A1E10D0-13C7-464C-B3B5-517607445F50}"/>
              </a:ext>
            </a:extLst>
          </p:cNvPr>
          <p:cNvSpPr/>
          <p:nvPr/>
        </p:nvSpPr>
        <p:spPr>
          <a:xfrm rot="2224844">
            <a:off x="9669228" y="170753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83A370D-350E-4AD3-B920-4A55A030D5D7}"/>
              </a:ext>
            </a:extLst>
          </p:cNvPr>
          <p:cNvSpPr/>
          <p:nvPr/>
        </p:nvSpPr>
        <p:spPr>
          <a:xfrm rot="2224844">
            <a:off x="9730658" y="177025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6A32A2B5-CFE5-491C-A1AB-DCCD517DC3BB}"/>
              </a:ext>
            </a:extLst>
          </p:cNvPr>
          <p:cNvGrpSpPr/>
          <p:nvPr/>
        </p:nvGrpSpPr>
        <p:grpSpPr>
          <a:xfrm rot="2224844">
            <a:off x="8986693" y="2589862"/>
            <a:ext cx="155797" cy="146635"/>
            <a:chOff x="2889885" y="3098165"/>
            <a:chExt cx="274320" cy="274320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410890-37BA-4ADD-A0FB-1B7776C84E3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BC0AB58C-4A47-4465-8A58-D773BD01F47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A3352009-9544-437C-AF8E-A9D555971996}"/>
              </a:ext>
            </a:extLst>
          </p:cNvPr>
          <p:cNvGrpSpPr/>
          <p:nvPr/>
        </p:nvGrpSpPr>
        <p:grpSpPr>
          <a:xfrm rot="2224844">
            <a:off x="8095232" y="257162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9060CEC6-760E-4AF9-85C0-976159733C4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46DF8DE-792E-4297-A075-0A9D8C049D7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471A5A-5A66-45B6-97C2-82C3840C41EF}"/>
              </a:ext>
            </a:extLst>
          </p:cNvPr>
          <p:cNvGrpSpPr/>
          <p:nvPr/>
        </p:nvGrpSpPr>
        <p:grpSpPr>
          <a:xfrm rot="2224844">
            <a:off x="7840695" y="2686469"/>
            <a:ext cx="155797" cy="146635"/>
            <a:chOff x="2889885" y="3098165"/>
            <a:chExt cx="274320" cy="274320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13649EAD-C263-4D6A-B1D7-013E88A346E9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3FF84BE-747D-41C3-84EB-02CEA610637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3A126F8F-70F0-402C-99D1-588EF28D08AA}"/>
              </a:ext>
            </a:extLst>
          </p:cNvPr>
          <p:cNvGrpSpPr/>
          <p:nvPr/>
        </p:nvGrpSpPr>
        <p:grpSpPr>
          <a:xfrm rot="2224844">
            <a:off x="8477193" y="2315922"/>
            <a:ext cx="155797" cy="146635"/>
            <a:chOff x="2889885" y="3098165"/>
            <a:chExt cx="274320" cy="274320"/>
          </a:xfrm>
        </p:grpSpPr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A0198953-8857-4944-99F9-11F6A5CED1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A49A7F5F-746F-4DA6-9859-7CBD79254B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1FD6044-DFCD-49E3-AC3A-3F78085BC724}"/>
              </a:ext>
            </a:extLst>
          </p:cNvPr>
          <p:cNvGrpSpPr/>
          <p:nvPr/>
        </p:nvGrpSpPr>
        <p:grpSpPr>
          <a:xfrm rot="2224844">
            <a:off x="8203803" y="2317037"/>
            <a:ext cx="155797" cy="146635"/>
            <a:chOff x="2889885" y="3098165"/>
            <a:chExt cx="274320" cy="274320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3C4660E-CB81-4FFA-BE0E-7684DBBFA00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A120812-2C06-4E28-A85A-0E7B39E8D8E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25F8538-970A-4CF9-AADA-9EFDB4CEA313}"/>
              </a:ext>
            </a:extLst>
          </p:cNvPr>
          <p:cNvGrpSpPr/>
          <p:nvPr/>
        </p:nvGrpSpPr>
        <p:grpSpPr>
          <a:xfrm rot="2224844">
            <a:off x="7824238" y="2395450"/>
            <a:ext cx="155797" cy="146635"/>
            <a:chOff x="2889885" y="3098165"/>
            <a:chExt cx="274320" cy="274320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3536547-BFD2-4ACC-B058-769C74653E10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49B4595-D211-4594-9B53-ABF2CE23AD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EDD51890-2C76-4211-B35C-AB13C0BD1760}"/>
              </a:ext>
            </a:extLst>
          </p:cNvPr>
          <p:cNvCxnSpPr>
            <a:cxnSpLocks/>
            <a:stCxn id="758" idx="3"/>
            <a:endCxn id="727" idx="7"/>
          </p:cNvCxnSpPr>
          <p:nvPr/>
        </p:nvCxnSpPr>
        <p:spPr>
          <a:xfrm rot="18755301" flipH="1">
            <a:off x="5047064" y="3986884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9541C017-A455-43E5-A92D-28DC5715ADD3}"/>
              </a:ext>
            </a:extLst>
          </p:cNvPr>
          <p:cNvCxnSpPr>
            <a:cxnSpLocks/>
            <a:stCxn id="781" idx="6"/>
            <a:endCxn id="836" idx="2"/>
          </p:cNvCxnSpPr>
          <p:nvPr/>
        </p:nvCxnSpPr>
        <p:spPr>
          <a:xfrm rot="18755301" flipH="1">
            <a:off x="5516271" y="5326340"/>
            <a:ext cx="359396" cy="2476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03B785C-B78A-430E-A41B-3496CDAAD256}"/>
              </a:ext>
            </a:extLst>
          </p:cNvPr>
          <p:cNvCxnSpPr>
            <a:cxnSpLocks/>
            <a:endCxn id="833" idx="6"/>
          </p:cNvCxnSpPr>
          <p:nvPr/>
        </p:nvCxnSpPr>
        <p:spPr>
          <a:xfrm rot="18755301">
            <a:off x="5813354" y="525854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507CCF90-33FA-4B12-8288-1FC26E47F360}"/>
              </a:ext>
            </a:extLst>
          </p:cNvPr>
          <p:cNvCxnSpPr>
            <a:cxnSpLocks/>
            <a:stCxn id="781" idx="3"/>
            <a:endCxn id="839" idx="7"/>
          </p:cNvCxnSpPr>
          <p:nvPr/>
        </p:nvCxnSpPr>
        <p:spPr>
          <a:xfrm rot="18755301" flipH="1">
            <a:off x="5786886" y="5225887"/>
            <a:ext cx="115462" cy="22781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C76B2FDC-AA7C-4EB3-96B4-804E74A02BA6}"/>
              </a:ext>
            </a:extLst>
          </p:cNvPr>
          <p:cNvCxnSpPr>
            <a:cxnSpLocks/>
            <a:stCxn id="833" idx="3"/>
            <a:endCxn id="775" idx="5"/>
          </p:cNvCxnSpPr>
          <p:nvPr/>
        </p:nvCxnSpPr>
        <p:spPr>
          <a:xfrm rot="18755301" flipV="1">
            <a:off x="6162394" y="4839287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8B6E39D4-1D00-4487-81CB-89447BEDC92B}"/>
              </a:ext>
            </a:extLst>
          </p:cNvPr>
          <p:cNvCxnSpPr>
            <a:cxnSpLocks/>
            <a:stCxn id="800" idx="4"/>
            <a:endCxn id="839" idx="3"/>
          </p:cNvCxnSpPr>
          <p:nvPr/>
        </p:nvCxnSpPr>
        <p:spPr>
          <a:xfrm rot="18755301" flipV="1">
            <a:off x="5640387" y="5594065"/>
            <a:ext cx="314494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3660FEB-0FBA-4F4C-A118-1D1E78BEA03B}"/>
              </a:ext>
            </a:extLst>
          </p:cNvPr>
          <p:cNvCxnSpPr>
            <a:cxnSpLocks/>
            <a:stCxn id="800" idx="1"/>
            <a:endCxn id="836" idx="3"/>
          </p:cNvCxnSpPr>
          <p:nvPr/>
        </p:nvCxnSpPr>
        <p:spPr>
          <a:xfrm rot="18755301" flipV="1">
            <a:off x="5576168" y="5489577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7BEF6CA-531C-4F03-9010-AD53FCECDD2F}"/>
              </a:ext>
            </a:extLst>
          </p:cNvPr>
          <p:cNvCxnSpPr>
            <a:cxnSpLocks/>
            <a:stCxn id="836" idx="2"/>
            <a:endCxn id="803" idx="6"/>
          </p:cNvCxnSpPr>
          <p:nvPr/>
        </p:nvCxnSpPr>
        <p:spPr>
          <a:xfrm rot="18755301" flipH="1" flipV="1">
            <a:off x="5463935" y="5269864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9622FA28-8766-4D9B-9C94-21F23D1CCC82}"/>
              </a:ext>
            </a:extLst>
          </p:cNvPr>
          <p:cNvCxnSpPr>
            <a:cxnSpLocks/>
            <a:stCxn id="836" idx="5"/>
            <a:endCxn id="769" idx="3"/>
          </p:cNvCxnSpPr>
          <p:nvPr/>
        </p:nvCxnSpPr>
        <p:spPr>
          <a:xfrm rot="18755301" flipV="1">
            <a:off x="5459228" y="5137311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766E624D-71B0-439D-9184-163F1D452C93}"/>
              </a:ext>
            </a:extLst>
          </p:cNvPr>
          <p:cNvCxnSpPr>
            <a:cxnSpLocks/>
            <a:stCxn id="769" idx="1"/>
            <a:endCxn id="803" idx="7"/>
          </p:cNvCxnSpPr>
          <p:nvPr/>
        </p:nvCxnSpPr>
        <p:spPr>
          <a:xfrm rot="18755301" flipH="1">
            <a:off x="5305194" y="5187665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3BB665FB-0985-4337-B493-B3D657C934A4}"/>
              </a:ext>
            </a:extLst>
          </p:cNvPr>
          <p:cNvCxnSpPr>
            <a:cxnSpLocks/>
            <a:endCxn id="806" idx="5"/>
          </p:cNvCxnSpPr>
          <p:nvPr/>
        </p:nvCxnSpPr>
        <p:spPr>
          <a:xfrm rot="18755301" flipH="1" flipV="1">
            <a:off x="5225458" y="5149128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A5291590-339E-4D87-8741-58AAC2A4D53F}"/>
              </a:ext>
            </a:extLst>
          </p:cNvPr>
          <p:cNvCxnSpPr>
            <a:cxnSpLocks/>
            <a:stCxn id="803" idx="1"/>
            <a:endCxn id="809" idx="5"/>
          </p:cNvCxnSpPr>
          <p:nvPr/>
        </p:nvCxnSpPr>
        <p:spPr>
          <a:xfrm rot="18755301" flipH="1" flipV="1">
            <a:off x="5079437" y="5380240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26E268BA-8B83-4966-92B9-4A6F66FBB32B}"/>
              </a:ext>
            </a:extLst>
          </p:cNvPr>
          <p:cNvCxnSpPr>
            <a:cxnSpLocks/>
            <a:stCxn id="821" idx="1"/>
            <a:endCxn id="809" idx="2"/>
          </p:cNvCxnSpPr>
          <p:nvPr/>
        </p:nvCxnSpPr>
        <p:spPr>
          <a:xfrm rot="18755301">
            <a:off x="4806263" y="518821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D3EAB05-5ABF-43A1-AB91-6A270D0599A2}"/>
              </a:ext>
            </a:extLst>
          </p:cNvPr>
          <p:cNvCxnSpPr>
            <a:cxnSpLocks/>
            <a:stCxn id="778" idx="6"/>
            <a:endCxn id="806" idx="0"/>
          </p:cNvCxnSpPr>
          <p:nvPr/>
        </p:nvCxnSpPr>
        <p:spPr>
          <a:xfrm rot="18755301" flipH="1">
            <a:off x="5040548" y="501724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7323CE6A-197E-4BED-91F8-715C8DBD68DA}"/>
              </a:ext>
            </a:extLst>
          </p:cNvPr>
          <p:cNvCxnSpPr>
            <a:cxnSpLocks/>
            <a:stCxn id="821" idx="0"/>
          </p:cNvCxnSpPr>
          <p:nvPr/>
        </p:nvCxnSpPr>
        <p:spPr>
          <a:xfrm rot="18755301">
            <a:off x="4709702" y="511620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2D2D532A-258E-4D35-968C-5D5434F0A623}"/>
              </a:ext>
            </a:extLst>
          </p:cNvPr>
          <p:cNvCxnSpPr>
            <a:cxnSpLocks/>
            <a:stCxn id="812" idx="2"/>
            <a:endCxn id="821" idx="6"/>
          </p:cNvCxnSpPr>
          <p:nvPr/>
        </p:nvCxnSpPr>
        <p:spPr>
          <a:xfrm rot="18755301" flipH="1">
            <a:off x="4638518" y="5188327"/>
            <a:ext cx="285613" cy="47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5AFD793-94E2-4D3C-952E-2C062720C375}"/>
              </a:ext>
            </a:extLst>
          </p:cNvPr>
          <p:cNvCxnSpPr>
            <a:cxnSpLocks/>
            <a:stCxn id="778" idx="6"/>
            <a:endCxn id="812" idx="1"/>
          </p:cNvCxnSpPr>
          <p:nvPr/>
        </p:nvCxnSpPr>
        <p:spPr>
          <a:xfrm rot="18755301" flipH="1" flipV="1">
            <a:off x="4878226" y="4917209"/>
            <a:ext cx="354266" cy="171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6703024D-A9D9-4C0E-940F-09AB7E0E5DCC}"/>
              </a:ext>
            </a:extLst>
          </p:cNvPr>
          <p:cNvCxnSpPr>
            <a:cxnSpLocks/>
            <a:stCxn id="784" idx="6"/>
            <a:endCxn id="812" idx="0"/>
          </p:cNvCxnSpPr>
          <p:nvPr/>
        </p:nvCxnSpPr>
        <p:spPr>
          <a:xfrm rot="18755301" flipH="1">
            <a:off x="4777007" y="4840665"/>
            <a:ext cx="303230" cy="135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6279E7C2-8EB2-471E-824E-42F37CE6B684}"/>
              </a:ext>
            </a:extLst>
          </p:cNvPr>
          <p:cNvCxnSpPr>
            <a:cxnSpLocks/>
            <a:stCxn id="784" idx="0"/>
            <a:endCxn id="818" idx="7"/>
          </p:cNvCxnSpPr>
          <p:nvPr/>
        </p:nvCxnSpPr>
        <p:spPr>
          <a:xfrm rot="18755301" flipH="1" flipV="1">
            <a:off x="4492770" y="4818951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98878F6E-EEC8-40B5-A2B7-25D86A457C0C}"/>
              </a:ext>
            </a:extLst>
          </p:cNvPr>
          <p:cNvCxnSpPr>
            <a:cxnSpLocks/>
            <a:stCxn id="815" idx="2"/>
            <a:endCxn id="784" idx="6"/>
          </p:cNvCxnSpPr>
          <p:nvPr/>
        </p:nvCxnSpPr>
        <p:spPr>
          <a:xfrm rot="18755301">
            <a:off x="4711527" y="4646276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146C2D0A-5646-45A8-B841-133C940FB36C}"/>
              </a:ext>
            </a:extLst>
          </p:cNvPr>
          <p:cNvCxnSpPr>
            <a:cxnSpLocks/>
            <a:stCxn id="824" idx="3"/>
            <a:endCxn id="763" idx="0"/>
          </p:cNvCxnSpPr>
          <p:nvPr/>
        </p:nvCxnSpPr>
        <p:spPr>
          <a:xfrm rot="18755301">
            <a:off x="4639799" y="4366517"/>
            <a:ext cx="231696" cy="167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7B96ACBB-7873-40B8-ABC9-7CD28E6AC2EA}"/>
              </a:ext>
            </a:extLst>
          </p:cNvPr>
          <p:cNvCxnSpPr>
            <a:cxnSpLocks/>
            <a:stCxn id="827" idx="3"/>
            <a:endCxn id="761" idx="6"/>
          </p:cNvCxnSpPr>
          <p:nvPr/>
        </p:nvCxnSpPr>
        <p:spPr>
          <a:xfrm rot="18755301">
            <a:off x="4671889" y="4028473"/>
            <a:ext cx="260824" cy="199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AB762314-7652-4D17-9D0C-02A0DDE35F4C}"/>
              </a:ext>
            </a:extLst>
          </p:cNvPr>
          <p:cNvCxnSpPr>
            <a:cxnSpLocks/>
            <a:stCxn id="830" idx="6"/>
            <a:endCxn id="761" idx="5"/>
          </p:cNvCxnSpPr>
          <p:nvPr/>
        </p:nvCxnSpPr>
        <p:spPr>
          <a:xfrm rot="18755301" flipH="1">
            <a:off x="4856764" y="3855525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>
            <a:extLst>
              <a:ext uri="{FF2B5EF4-FFF2-40B4-BE49-F238E27FC236}">
                <a16:creationId xmlns:a16="http://schemas.microsoft.com/office/drawing/2014/main" id="{A0AABC6B-CA4E-438C-8FE0-5FC4DF924427}"/>
              </a:ext>
            </a:extLst>
          </p:cNvPr>
          <p:cNvCxnSpPr>
            <a:cxnSpLocks/>
            <a:stCxn id="843" idx="3"/>
            <a:endCxn id="758" idx="7"/>
          </p:cNvCxnSpPr>
          <p:nvPr/>
        </p:nvCxnSpPr>
        <p:spPr>
          <a:xfrm rot="18755301" flipH="1">
            <a:off x="5020548" y="3601388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>
            <a:extLst>
              <a:ext uri="{FF2B5EF4-FFF2-40B4-BE49-F238E27FC236}">
                <a16:creationId xmlns:a16="http://schemas.microsoft.com/office/drawing/2014/main" id="{156D3138-01A5-4AA3-B552-6AC572D94511}"/>
              </a:ext>
            </a:extLst>
          </p:cNvPr>
          <p:cNvCxnSpPr>
            <a:cxnSpLocks/>
            <a:stCxn id="775" idx="5"/>
            <a:endCxn id="797" idx="1"/>
          </p:cNvCxnSpPr>
          <p:nvPr/>
        </p:nvCxnSpPr>
        <p:spPr>
          <a:xfrm rot="18755301">
            <a:off x="6107051" y="4743787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F4C936B-63BC-443D-BCE5-137FBA5860E9}"/>
              </a:ext>
            </a:extLst>
          </p:cNvPr>
          <p:cNvCxnSpPr>
            <a:cxnSpLocks/>
            <a:stCxn id="740" idx="1"/>
            <a:endCxn id="797" idx="1"/>
          </p:cNvCxnSpPr>
          <p:nvPr/>
        </p:nvCxnSpPr>
        <p:spPr>
          <a:xfrm rot="18755301">
            <a:off x="6126107" y="4474185"/>
            <a:ext cx="135404" cy="3607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BC1346F8-C124-48F8-B286-A8823D89DF87}"/>
              </a:ext>
            </a:extLst>
          </p:cNvPr>
          <p:cNvCxnSpPr>
            <a:cxnSpLocks/>
            <a:stCxn id="772" idx="7"/>
            <a:endCxn id="792" idx="2"/>
          </p:cNvCxnSpPr>
          <p:nvPr/>
        </p:nvCxnSpPr>
        <p:spPr>
          <a:xfrm rot="18755301" flipV="1">
            <a:off x="6186962" y="4196416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99C7A940-CAA0-4F25-A1DE-F3FAA01A4D41}"/>
              </a:ext>
            </a:extLst>
          </p:cNvPr>
          <p:cNvCxnSpPr>
            <a:cxnSpLocks/>
            <a:stCxn id="772" idx="6"/>
            <a:endCxn id="794" idx="1"/>
          </p:cNvCxnSpPr>
          <p:nvPr/>
        </p:nvCxnSpPr>
        <p:spPr>
          <a:xfrm rot="18755301">
            <a:off x="6299469" y="4271368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BB9A623-AB12-45AB-A1BD-814649920DD2}"/>
              </a:ext>
            </a:extLst>
          </p:cNvPr>
          <p:cNvCxnSpPr>
            <a:cxnSpLocks/>
            <a:stCxn id="772" idx="7"/>
            <a:endCxn id="797" idx="3"/>
          </p:cNvCxnSpPr>
          <p:nvPr/>
        </p:nvCxnSpPr>
        <p:spPr>
          <a:xfrm rot="18755301" flipH="1">
            <a:off x="6227930" y="4380426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66CD3BD-EF6D-4AC3-9C81-849B30F4B3B9}"/>
              </a:ext>
            </a:extLst>
          </p:cNvPr>
          <p:cNvCxnSpPr>
            <a:cxnSpLocks/>
            <a:stCxn id="790" idx="5"/>
            <a:endCxn id="737" idx="1"/>
          </p:cNvCxnSpPr>
          <p:nvPr/>
        </p:nvCxnSpPr>
        <p:spPr>
          <a:xfrm rot="18755301" flipH="1">
            <a:off x="5415396" y="4476569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1A674C9A-5019-463C-A9BF-70DE5FDC6D86}"/>
              </a:ext>
            </a:extLst>
          </p:cNvPr>
          <p:cNvCxnSpPr>
            <a:cxnSpLocks/>
            <a:stCxn id="772" idx="4"/>
            <a:endCxn id="787" idx="2"/>
          </p:cNvCxnSpPr>
          <p:nvPr/>
        </p:nvCxnSpPr>
        <p:spPr>
          <a:xfrm rot="18755301" flipH="1" flipV="1">
            <a:off x="5967104" y="4207764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449C712-5B91-4B0A-AF38-D7F4CBFFC586}"/>
              </a:ext>
            </a:extLst>
          </p:cNvPr>
          <p:cNvCxnSpPr>
            <a:cxnSpLocks/>
            <a:endCxn id="734" idx="2"/>
          </p:cNvCxnSpPr>
          <p:nvPr/>
        </p:nvCxnSpPr>
        <p:spPr>
          <a:xfrm rot="18755301" flipH="1" flipV="1">
            <a:off x="6082823" y="4066591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986CD143-F363-40E4-97CE-16A2B09EC87F}"/>
              </a:ext>
            </a:extLst>
          </p:cNvPr>
          <p:cNvCxnSpPr>
            <a:cxnSpLocks/>
            <a:endCxn id="778" idx="0"/>
          </p:cNvCxnSpPr>
          <p:nvPr/>
        </p:nvCxnSpPr>
        <p:spPr>
          <a:xfrm rot="18755301" flipH="1" flipV="1">
            <a:off x="5232653" y="4778179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95D0A784-7CA5-4352-8E8F-6CCC81C420AE}"/>
              </a:ext>
            </a:extLst>
          </p:cNvPr>
          <p:cNvCxnSpPr>
            <a:cxnSpLocks/>
            <a:stCxn id="769" idx="5"/>
            <a:endCxn id="778" idx="4"/>
          </p:cNvCxnSpPr>
          <p:nvPr/>
        </p:nvCxnSpPr>
        <p:spPr>
          <a:xfrm rot="18755301" flipH="1" flipV="1">
            <a:off x="5340812" y="4850587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78FB35C5-7263-4E40-9C2E-2F68AC2D57B9}"/>
              </a:ext>
            </a:extLst>
          </p:cNvPr>
          <p:cNvCxnSpPr>
            <a:cxnSpLocks/>
            <a:stCxn id="724" idx="0"/>
          </p:cNvCxnSpPr>
          <p:nvPr/>
        </p:nvCxnSpPr>
        <p:spPr>
          <a:xfrm rot="18755301">
            <a:off x="5818362" y="4463554"/>
            <a:ext cx="157600" cy="20485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75FCFA80-AAAF-463C-9A7D-9F2D4134004B}"/>
              </a:ext>
            </a:extLst>
          </p:cNvPr>
          <p:cNvCxnSpPr>
            <a:cxnSpLocks/>
          </p:cNvCxnSpPr>
          <p:nvPr/>
        </p:nvCxnSpPr>
        <p:spPr>
          <a:xfrm rot="18755301">
            <a:off x="5408096" y="4323830"/>
            <a:ext cx="175638" cy="151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C5ED4B7-6E8B-4CED-B6E7-9BA958CA6292}"/>
              </a:ext>
            </a:extLst>
          </p:cNvPr>
          <p:cNvCxnSpPr>
            <a:cxnSpLocks/>
            <a:stCxn id="714" idx="3"/>
          </p:cNvCxnSpPr>
          <p:nvPr/>
        </p:nvCxnSpPr>
        <p:spPr>
          <a:xfrm rot="18755301" flipH="1">
            <a:off x="5522984" y="4176347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03E63635-4081-4D8C-9982-60A622A41AD1}"/>
              </a:ext>
            </a:extLst>
          </p:cNvPr>
          <p:cNvCxnSpPr>
            <a:cxnSpLocks/>
            <a:endCxn id="714" idx="4"/>
          </p:cNvCxnSpPr>
          <p:nvPr/>
        </p:nvCxnSpPr>
        <p:spPr>
          <a:xfrm rot="18755301" flipV="1">
            <a:off x="5773667" y="4065823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89FE6249-38ED-49AC-9043-780E60F11332}"/>
              </a:ext>
            </a:extLst>
          </p:cNvPr>
          <p:cNvCxnSpPr>
            <a:cxnSpLocks/>
            <a:stCxn id="755" idx="1"/>
            <a:endCxn id="784" idx="6"/>
          </p:cNvCxnSpPr>
          <p:nvPr/>
        </p:nvCxnSpPr>
        <p:spPr>
          <a:xfrm rot="18755301" flipH="1" flipV="1">
            <a:off x="4994975" y="4648121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DE315D53-3EF4-430F-B54B-089FEF71D90C}"/>
              </a:ext>
            </a:extLst>
          </p:cNvPr>
          <p:cNvCxnSpPr>
            <a:cxnSpLocks/>
            <a:stCxn id="718" idx="2"/>
            <a:endCxn id="755" idx="6"/>
          </p:cNvCxnSpPr>
          <p:nvPr/>
        </p:nvCxnSpPr>
        <p:spPr>
          <a:xfrm rot="18755301" flipH="1">
            <a:off x="5178807" y="4505411"/>
            <a:ext cx="262493" cy="79795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4D487AE7-183A-4683-A4B4-DE60B38477D7}"/>
              </a:ext>
            </a:extLst>
          </p:cNvPr>
          <p:cNvCxnSpPr>
            <a:cxnSpLocks/>
            <a:stCxn id="755" idx="3"/>
            <a:endCxn id="778" idx="6"/>
          </p:cNvCxnSpPr>
          <p:nvPr/>
        </p:nvCxnSpPr>
        <p:spPr>
          <a:xfrm rot="18755301" flipH="1">
            <a:off x="5150791" y="4731138"/>
            <a:ext cx="178683" cy="1592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F5621D9E-9AFB-415C-9C19-9A68A6BC1598}"/>
              </a:ext>
            </a:extLst>
          </p:cNvPr>
          <p:cNvCxnSpPr>
            <a:cxnSpLocks/>
            <a:stCxn id="737" idx="5"/>
          </p:cNvCxnSpPr>
          <p:nvPr/>
        </p:nvCxnSpPr>
        <p:spPr>
          <a:xfrm rot="18755301">
            <a:off x="5669432" y="4739622"/>
            <a:ext cx="82277" cy="25639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B18E7C34-25F9-4F44-A709-A16C7855C8FD}"/>
              </a:ext>
            </a:extLst>
          </p:cNvPr>
          <p:cNvCxnSpPr>
            <a:cxnSpLocks/>
            <a:stCxn id="781" idx="7"/>
            <a:endCxn id="752" idx="3"/>
          </p:cNvCxnSpPr>
          <p:nvPr/>
        </p:nvCxnSpPr>
        <p:spPr>
          <a:xfrm rot="18755301" flipV="1">
            <a:off x="5711365" y="4994212"/>
            <a:ext cx="211408" cy="14666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CCC5837B-FFEE-4618-A1D9-CAA3EF92302E}"/>
              </a:ext>
            </a:extLst>
          </p:cNvPr>
          <p:cNvCxnSpPr>
            <a:cxnSpLocks/>
            <a:stCxn id="769" idx="5"/>
            <a:endCxn id="752" idx="1"/>
          </p:cNvCxnSpPr>
          <p:nvPr/>
        </p:nvCxnSpPr>
        <p:spPr>
          <a:xfrm rot="18755301">
            <a:off x="5547899" y="4963282"/>
            <a:ext cx="289307" cy="8542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8DFE2580-4660-4521-B77E-D9CA4FCBA7BB}"/>
              </a:ext>
            </a:extLst>
          </p:cNvPr>
          <p:cNvCxnSpPr>
            <a:cxnSpLocks/>
          </p:cNvCxnSpPr>
          <p:nvPr/>
        </p:nvCxnSpPr>
        <p:spPr>
          <a:xfrm rot="18755301">
            <a:off x="5669410" y="4739646"/>
            <a:ext cx="82277" cy="25639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24639209-EA28-4C0F-9632-450E9A546444}"/>
              </a:ext>
            </a:extLst>
          </p:cNvPr>
          <p:cNvCxnSpPr>
            <a:cxnSpLocks/>
            <a:stCxn id="724" idx="3"/>
            <a:endCxn id="752" idx="7"/>
          </p:cNvCxnSpPr>
          <p:nvPr/>
        </p:nvCxnSpPr>
        <p:spPr>
          <a:xfrm rot="18755301" flipH="1">
            <a:off x="5700232" y="4609516"/>
            <a:ext cx="211422" cy="271408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1C074E69-73E3-48C5-AC37-607199F1A373}"/>
              </a:ext>
            </a:extLst>
          </p:cNvPr>
          <p:cNvCxnSpPr>
            <a:cxnSpLocks/>
            <a:stCxn id="724" idx="5"/>
          </p:cNvCxnSpPr>
          <p:nvPr/>
        </p:nvCxnSpPr>
        <p:spPr>
          <a:xfrm rot="18755301" flipH="1">
            <a:off x="5939327" y="4496470"/>
            <a:ext cx="10335" cy="429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AEF10D7A-13AE-4C2F-BB38-9AF0A380F37A}"/>
              </a:ext>
            </a:extLst>
          </p:cNvPr>
          <p:cNvCxnSpPr>
            <a:cxnSpLocks/>
          </p:cNvCxnSpPr>
          <p:nvPr/>
        </p:nvCxnSpPr>
        <p:spPr>
          <a:xfrm rot="18755301" flipH="1">
            <a:off x="5939279" y="4496521"/>
            <a:ext cx="10335" cy="429201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1753E720-0E66-4B5A-94EC-7C5ED701CCEF}"/>
              </a:ext>
            </a:extLst>
          </p:cNvPr>
          <p:cNvCxnSpPr>
            <a:cxnSpLocks/>
            <a:stCxn id="714" idx="4"/>
            <a:endCxn id="734" idx="6"/>
          </p:cNvCxnSpPr>
          <p:nvPr/>
        </p:nvCxnSpPr>
        <p:spPr>
          <a:xfrm rot="18755301">
            <a:off x="5724727" y="400580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726B4281-3C12-4680-ACE4-DE3220AAB331}"/>
              </a:ext>
            </a:extLst>
          </p:cNvPr>
          <p:cNvCxnSpPr>
            <a:cxnSpLocks/>
            <a:stCxn id="787" idx="3"/>
            <a:endCxn id="740" idx="1"/>
          </p:cNvCxnSpPr>
          <p:nvPr/>
        </p:nvCxnSpPr>
        <p:spPr>
          <a:xfrm rot="18755301" flipH="1">
            <a:off x="5908422" y="4339218"/>
            <a:ext cx="95830" cy="24792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2C4C62FE-A76E-480B-BC75-5F0F0A9C9EE3}"/>
              </a:ext>
            </a:extLst>
          </p:cNvPr>
          <p:cNvCxnSpPr>
            <a:cxnSpLocks/>
            <a:stCxn id="772" idx="2"/>
            <a:endCxn id="740" idx="4"/>
          </p:cNvCxnSpPr>
          <p:nvPr/>
        </p:nvCxnSpPr>
        <p:spPr>
          <a:xfrm rot="18755301" flipH="1" flipV="1">
            <a:off x="5997374" y="4477600"/>
            <a:ext cx="294685" cy="22433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141621A-6702-4E70-A689-ED4CB61744C9}"/>
              </a:ext>
            </a:extLst>
          </p:cNvPr>
          <p:cNvCxnSpPr>
            <a:cxnSpLocks/>
            <a:stCxn id="740" idx="3"/>
            <a:endCxn id="775" idx="1"/>
          </p:cNvCxnSpPr>
          <p:nvPr/>
        </p:nvCxnSpPr>
        <p:spPr>
          <a:xfrm rot="18755301" flipH="1">
            <a:off x="5980728" y="4614755"/>
            <a:ext cx="155797" cy="2266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E46849BF-F7E3-4BBE-928B-D96C92994DB9}"/>
              </a:ext>
            </a:extLst>
          </p:cNvPr>
          <p:cNvCxnSpPr>
            <a:cxnSpLocks/>
            <a:stCxn id="721" idx="5"/>
            <a:endCxn id="714" idx="0"/>
          </p:cNvCxnSpPr>
          <p:nvPr/>
        </p:nvCxnSpPr>
        <p:spPr>
          <a:xfrm rot="18755301">
            <a:off x="5486571" y="3939840"/>
            <a:ext cx="100094" cy="2276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96C62A44-DA37-478A-B3BC-7C9636B5337A}"/>
              </a:ext>
            </a:extLst>
          </p:cNvPr>
          <p:cNvCxnSpPr>
            <a:cxnSpLocks/>
            <a:stCxn id="732" idx="4"/>
            <a:endCxn id="742" idx="5"/>
          </p:cNvCxnSpPr>
          <p:nvPr/>
        </p:nvCxnSpPr>
        <p:spPr>
          <a:xfrm rot="18755301">
            <a:off x="5895104" y="3822792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0A518125-BC41-443F-BF30-DBB4E3083BDB}"/>
              </a:ext>
            </a:extLst>
          </p:cNvPr>
          <p:cNvCxnSpPr>
            <a:cxnSpLocks/>
            <a:stCxn id="749" idx="3"/>
            <a:endCxn id="747" idx="6"/>
          </p:cNvCxnSpPr>
          <p:nvPr/>
        </p:nvCxnSpPr>
        <p:spPr>
          <a:xfrm rot="18755301" flipH="1">
            <a:off x="5405225" y="3580590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7E5E64B7-57B1-445C-93A8-348A265BE729}"/>
              </a:ext>
            </a:extLst>
          </p:cNvPr>
          <p:cNvCxnSpPr>
            <a:cxnSpLocks/>
            <a:stCxn id="747" idx="5"/>
            <a:endCxn id="744" idx="6"/>
          </p:cNvCxnSpPr>
          <p:nvPr/>
        </p:nvCxnSpPr>
        <p:spPr>
          <a:xfrm rot="18755301">
            <a:off x="5525693" y="3476377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F69816EC-498B-470E-B406-3BC3D09BED65}"/>
              </a:ext>
            </a:extLst>
          </p:cNvPr>
          <p:cNvCxnSpPr>
            <a:cxnSpLocks/>
            <a:stCxn id="732" idx="6"/>
            <a:endCxn id="744" idx="3"/>
          </p:cNvCxnSpPr>
          <p:nvPr/>
        </p:nvCxnSpPr>
        <p:spPr>
          <a:xfrm rot="18755301" flipV="1">
            <a:off x="5793148" y="3755902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29DC478E-BACC-47CA-9603-A6A92CA0707F}"/>
              </a:ext>
            </a:extLst>
          </p:cNvPr>
          <p:cNvCxnSpPr>
            <a:cxnSpLocks/>
            <a:stCxn id="721" idx="1"/>
            <a:endCxn id="758" idx="5"/>
          </p:cNvCxnSpPr>
          <p:nvPr/>
        </p:nvCxnSpPr>
        <p:spPr>
          <a:xfrm rot="18755301" flipH="1" flipV="1">
            <a:off x="5239611" y="3857072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A08A8A34-5C31-4E22-8220-152A41B9474E}"/>
              </a:ext>
            </a:extLst>
          </p:cNvPr>
          <p:cNvCxnSpPr>
            <a:cxnSpLocks/>
            <a:stCxn id="721" idx="3"/>
            <a:endCxn id="761" idx="5"/>
          </p:cNvCxnSpPr>
          <p:nvPr/>
        </p:nvCxnSpPr>
        <p:spPr>
          <a:xfrm rot="18755301" flipH="1" flipV="1">
            <a:off x="5008748" y="3934002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Connector 700">
            <a:extLst>
              <a:ext uri="{FF2B5EF4-FFF2-40B4-BE49-F238E27FC236}">
                <a16:creationId xmlns:a16="http://schemas.microsoft.com/office/drawing/2014/main" id="{B850AB75-46CA-416E-BEC5-6D5F92C18671}"/>
              </a:ext>
            </a:extLst>
          </p:cNvPr>
          <p:cNvCxnSpPr>
            <a:cxnSpLocks/>
            <a:stCxn id="721" idx="6"/>
            <a:endCxn id="730" idx="2"/>
          </p:cNvCxnSpPr>
          <p:nvPr/>
        </p:nvCxnSpPr>
        <p:spPr>
          <a:xfrm rot="18755301">
            <a:off x="5380862" y="3891472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C0D8B3A0-C600-4E3C-95DE-B217078A8288}"/>
              </a:ext>
            </a:extLst>
          </p:cNvPr>
          <p:cNvCxnSpPr>
            <a:cxnSpLocks/>
            <a:stCxn id="749" idx="4"/>
            <a:endCxn id="746" idx="1"/>
          </p:cNvCxnSpPr>
          <p:nvPr/>
        </p:nvCxnSpPr>
        <p:spPr>
          <a:xfrm rot="18755301">
            <a:off x="5620188" y="3432625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>
            <a:extLst>
              <a:ext uri="{FF2B5EF4-FFF2-40B4-BE49-F238E27FC236}">
                <a16:creationId xmlns:a16="http://schemas.microsoft.com/office/drawing/2014/main" id="{AAA04632-FF6D-466D-8F51-DC665759C779}"/>
              </a:ext>
            </a:extLst>
          </p:cNvPr>
          <p:cNvCxnSpPr>
            <a:cxnSpLocks/>
            <a:stCxn id="746" idx="4"/>
            <a:endCxn id="744" idx="5"/>
          </p:cNvCxnSpPr>
          <p:nvPr/>
        </p:nvCxnSpPr>
        <p:spPr>
          <a:xfrm rot="18755301">
            <a:off x="5880989" y="3471421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1F94A19D-4ABF-4D52-B594-20A6D05C5807}"/>
              </a:ext>
            </a:extLst>
          </p:cNvPr>
          <p:cNvCxnSpPr>
            <a:cxnSpLocks/>
            <a:stCxn id="714" idx="5"/>
            <a:endCxn id="732" idx="2"/>
          </p:cNvCxnSpPr>
          <p:nvPr/>
        </p:nvCxnSpPr>
        <p:spPr>
          <a:xfrm rot="18755301" flipV="1">
            <a:off x="5636356" y="4011242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7C0C5716-F768-4427-8883-F50E88F2864B}"/>
              </a:ext>
            </a:extLst>
          </p:cNvPr>
          <p:cNvCxnSpPr>
            <a:cxnSpLocks/>
            <a:stCxn id="718" idx="0"/>
            <a:endCxn id="727" idx="4"/>
          </p:cNvCxnSpPr>
          <p:nvPr/>
        </p:nvCxnSpPr>
        <p:spPr>
          <a:xfrm rot="18755301" flipH="1" flipV="1">
            <a:off x="5252622" y="4200413"/>
            <a:ext cx="27335" cy="25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AC83A8FA-7AD3-422A-8A62-763047CCA61E}"/>
              </a:ext>
            </a:extLst>
          </p:cNvPr>
          <p:cNvCxnSpPr>
            <a:cxnSpLocks/>
            <a:stCxn id="763" idx="6"/>
            <a:endCxn id="727" idx="2"/>
          </p:cNvCxnSpPr>
          <p:nvPr/>
        </p:nvCxnSpPr>
        <p:spPr>
          <a:xfrm rot="18755301">
            <a:off x="4889355" y="4307700"/>
            <a:ext cx="280207" cy="57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7887F3DA-BCFE-4A1D-9948-B43355D71CB8}"/>
              </a:ext>
            </a:extLst>
          </p:cNvPr>
          <p:cNvCxnSpPr>
            <a:cxnSpLocks/>
            <a:stCxn id="763" idx="6"/>
            <a:endCxn id="718" idx="2"/>
          </p:cNvCxnSpPr>
          <p:nvPr/>
        </p:nvCxnSpPr>
        <p:spPr>
          <a:xfrm>
            <a:off x="4913405" y="4420176"/>
            <a:ext cx="456093" cy="15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75FB4759-48AD-4556-8578-DEECD27097FF}"/>
              </a:ext>
            </a:extLst>
          </p:cNvPr>
          <p:cNvCxnSpPr>
            <a:cxnSpLocks/>
            <a:stCxn id="721" idx="7"/>
            <a:endCxn id="747" idx="3"/>
          </p:cNvCxnSpPr>
          <p:nvPr/>
        </p:nvCxnSpPr>
        <p:spPr>
          <a:xfrm rot="18755301" flipV="1">
            <a:off x="5301248" y="3762666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E3F22884-4605-4EB2-A774-8C14CB2F359F}"/>
              </a:ext>
            </a:extLst>
          </p:cNvPr>
          <p:cNvCxnSpPr>
            <a:cxnSpLocks/>
            <a:stCxn id="718" idx="7"/>
            <a:endCxn id="721" idx="3"/>
          </p:cNvCxnSpPr>
          <p:nvPr/>
        </p:nvCxnSpPr>
        <p:spPr>
          <a:xfrm rot="18755301" flipV="1">
            <a:off x="5245594" y="4097664"/>
            <a:ext cx="293486" cy="23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3EE9A013-6728-4599-B568-A8B0B0558822}"/>
              </a:ext>
            </a:extLst>
          </p:cNvPr>
          <p:cNvCxnSpPr>
            <a:cxnSpLocks/>
            <a:stCxn id="718" idx="6"/>
            <a:endCxn id="714" idx="2"/>
          </p:cNvCxnSpPr>
          <p:nvPr/>
        </p:nvCxnSpPr>
        <p:spPr>
          <a:xfrm rot="18755301">
            <a:off x="5323198" y="4257101"/>
            <a:ext cx="3951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2660E87C-9128-4B35-B064-6B8A37051DED}"/>
              </a:ext>
            </a:extLst>
          </p:cNvPr>
          <p:cNvGrpSpPr/>
          <p:nvPr/>
        </p:nvGrpSpPr>
        <p:grpSpPr>
          <a:xfrm rot="18755301">
            <a:off x="5584090" y="4025137"/>
            <a:ext cx="155797" cy="146635"/>
            <a:chOff x="2889885" y="3098165"/>
            <a:chExt cx="274320" cy="274320"/>
          </a:xfrm>
        </p:grpSpPr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94AC070-DD80-48D3-ABD3-48D9462261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5BFB18FE-D254-49AD-AE2B-215A3FD727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5" name="Oval 714">
            <a:extLst>
              <a:ext uri="{FF2B5EF4-FFF2-40B4-BE49-F238E27FC236}">
                <a16:creationId xmlns:a16="http://schemas.microsoft.com/office/drawing/2014/main" id="{5458EE30-64DC-4C06-887B-D6AF6AA956FC}"/>
              </a:ext>
            </a:extLst>
          </p:cNvPr>
          <p:cNvSpPr/>
          <p:nvPr/>
        </p:nvSpPr>
        <p:spPr>
          <a:xfrm rot="18755301">
            <a:off x="5293021" y="448556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559E6BAB-0566-4486-9FE5-FDF97D1B73B0}"/>
              </a:ext>
            </a:extLst>
          </p:cNvPr>
          <p:cNvGrpSpPr/>
          <p:nvPr/>
        </p:nvGrpSpPr>
        <p:grpSpPr>
          <a:xfrm rot="18755301">
            <a:off x="5299107" y="4335180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55F21467-26A3-4A9A-AE31-9566FA1594C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9A8AA32E-DB08-469C-B639-2B91C0E102A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EB16BF13-4ECD-41A6-993D-60E9BBD239D8}"/>
              </a:ext>
            </a:extLst>
          </p:cNvPr>
          <p:cNvGrpSpPr/>
          <p:nvPr/>
        </p:nvGrpSpPr>
        <p:grpSpPr>
          <a:xfrm rot="18755301">
            <a:off x="5327213" y="393744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6185BF3B-4AB6-4CBF-B864-49F48FC4E3D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E6925366-9385-4BCD-91AE-BE03D7FC1FC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25D198ED-4D18-47F7-A92D-2E9CD5A54E68}"/>
              </a:ext>
            </a:extLst>
          </p:cNvPr>
          <p:cNvGrpSpPr/>
          <p:nvPr/>
        </p:nvGrpSpPr>
        <p:grpSpPr>
          <a:xfrm rot="18755301">
            <a:off x="5698244" y="448600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57ECDAF-1E2B-4FE4-86A9-4235F95163D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D5F57BFF-44A0-41DD-A764-7A810321E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4E4AD479-5DD1-4149-9BC1-F08C51F33F47}"/>
              </a:ext>
            </a:extLst>
          </p:cNvPr>
          <p:cNvGrpSpPr/>
          <p:nvPr/>
        </p:nvGrpSpPr>
        <p:grpSpPr>
          <a:xfrm rot="18755301">
            <a:off x="5075121" y="4166428"/>
            <a:ext cx="155797" cy="146635"/>
            <a:chOff x="2889885" y="3098165"/>
            <a:chExt cx="274320" cy="274320"/>
          </a:xfrm>
        </p:grpSpPr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12CA6C3-5FA1-4745-9A83-C9D018AAB19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299420D-4142-4807-AA29-A6B3B371ADD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278DAAA-B64E-40D3-A848-50BB1728824E}"/>
              </a:ext>
            </a:extLst>
          </p:cNvPr>
          <p:cNvGrpSpPr/>
          <p:nvPr/>
        </p:nvGrpSpPr>
        <p:grpSpPr>
          <a:xfrm rot="18755301">
            <a:off x="5568635" y="3726821"/>
            <a:ext cx="155797" cy="146635"/>
            <a:chOff x="2889885" y="3098165"/>
            <a:chExt cx="274320" cy="274320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C5A513DD-54AE-4DBC-A315-0CCB2F5BCBA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4A977066-10EF-43D5-A761-B855532AD8B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1" name="Oval 730">
            <a:extLst>
              <a:ext uri="{FF2B5EF4-FFF2-40B4-BE49-F238E27FC236}">
                <a16:creationId xmlns:a16="http://schemas.microsoft.com/office/drawing/2014/main" id="{C5369788-1560-4AAF-A9C8-C517FFF3F114}"/>
              </a:ext>
            </a:extLst>
          </p:cNvPr>
          <p:cNvSpPr/>
          <p:nvPr/>
        </p:nvSpPr>
        <p:spPr>
          <a:xfrm rot="18755301">
            <a:off x="5769640" y="383530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BFC1C51E-DA8F-4972-B7E4-671D849E005B}"/>
              </a:ext>
            </a:extLst>
          </p:cNvPr>
          <p:cNvSpPr/>
          <p:nvPr/>
        </p:nvSpPr>
        <p:spPr>
          <a:xfrm rot="18755301">
            <a:off x="5835833" y="390003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13EDD003-2985-468F-A77E-D492428602F8}"/>
              </a:ext>
            </a:extLst>
          </p:cNvPr>
          <p:cNvSpPr/>
          <p:nvPr/>
        </p:nvSpPr>
        <p:spPr>
          <a:xfrm rot="18755301">
            <a:off x="5874851" y="405790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AB73A28-BFD5-4F2A-9533-EFA2E8ED5F5B}"/>
              </a:ext>
            </a:extLst>
          </p:cNvPr>
          <p:cNvSpPr/>
          <p:nvPr/>
        </p:nvSpPr>
        <p:spPr>
          <a:xfrm rot="18755301">
            <a:off x="5941045" y="412262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BB9D7DA3-FDB9-4A41-BF77-5C7BBB03BF3D}"/>
              </a:ext>
            </a:extLst>
          </p:cNvPr>
          <p:cNvGrpSpPr/>
          <p:nvPr/>
        </p:nvGrpSpPr>
        <p:grpSpPr>
          <a:xfrm rot="18755301">
            <a:off x="5496595" y="4735323"/>
            <a:ext cx="155797" cy="146635"/>
            <a:chOff x="2889885" y="3098165"/>
            <a:chExt cx="274320" cy="274320"/>
          </a:xfrm>
        </p:grpSpPr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11538C85-65B4-458E-95A9-2BD3E2ADF64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164DD05E-95DF-4DE1-8169-DF2A736D25E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EC57AFF3-3D4F-4D1C-9B07-1D85C98FA958}"/>
              </a:ext>
            </a:extLst>
          </p:cNvPr>
          <p:cNvGrpSpPr/>
          <p:nvPr/>
        </p:nvGrpSpPr>
        <p:grpSpPr>
          <a:xfrm rot="18755301">
            <a:off x="5948574" y="450449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36A5A575-EBC1-4A29-9439-277255E73D0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701BDA2D-D0A0-4EBF-B574-4759BFDFBD3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1" name="Oval 740">
            <a:extLst>
              <a:ext uri="{FF2B5EF4-FFF2-40B4-BE49-F238E27FC236}">
                <a16:creationId xmlns:a16="http://schemas.microsoft.com/office/drawing/2014/main" id="{2D5FF75F-A308-4C1E-A474-3E0DB3055FF8}"/>
              </a:ext>
            </a:extLst>
          </p:cNvPr>
          <p:cNvSpPr/>
          <p:nvPr/>
        </p:nvSpPr>
        <p:spPr>
          <a:xfrm rot="18755301">
            <a:off x="6025924" y="383168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CDC37173-FECA-41CF-B48C-F1EBBB6F49C9}"/>
              </a:ext>
            </a:extLst>
          </p:cNvPr>
          <p:cNvSpPr/>
          <p:nvPr/>
        </p:nvSpPr>
        <p:spPr>
          <a:xfrm rot="18755301">
            <a:off x="6092118" y="3896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F5D17C01-1F05-4A80-AB76-41EAF7220369}"/>
              </a:ext>
            </a:extLst>
          </p:cNvPr>
          <p:cNvSpPr/>
          <p:nvPr/>
        </p:nvSpPr>
        <p:spPr>
          <a:xfrm rot="18755301">
            <a:off x="5920151" y="357575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81C28D5-9523-479B-B63B-419E374F26A4}"/>
              </a:ext>
            </a:extLst>
          </p:cNvPr>
          <p:cNvSpPr/>
          <p:nvPr/>
        </p:nvSpPr>
        <p:spPr>
          <a:xfrm rot="18755301">
            <a:off x="5986345" y="364047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29BDB9B-68F5-4806-BA07-6594676C0B8C}"/>
              </a:ext>
            </a:extLst>
          </p:cNvPr>
          <p:cNvSpPr/>
          <p:nvPr/>
        </p:nvSpPr>
        <p:spPr>
          <a:xfrm rot="18755301">
            <a:off x="5713619" y="344369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11FC573-1317-4531-9497-A8B05075B326}"/>
              </a:ext>
            </a:extLst>
          </p:cNvPr>
          <p:cNvSpPr/>
          <p:nvPr/>
        </p:nvSpPr>
        <p:spPr>
          <a:xfrm rot="18755301">
            <a:off x="5779812" y="35084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EAA0F28-8BC6-482C-BABB-90B6383EE37E}"/>
              </a:ext>
            </a:extLst>
          </p:cNvPr>
          <p:cNvSpPr/>
          <p:nvPr/>
        </p:nvSpPr>
        <p:spPr>
          <a:xfrm rot="18755301">
            <a:off x="5426912" y="367689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C8CBA597-A8B4-4D5D-9568-13E5BEEBFEB6}"/>
              </a:ext>
            </a:extLst>
          </p:cNvPr>
          <p:cNvSpPr/>
          <p:nvPr/>
        </p:nvSpPr>
        <p:spPr>
          <a:xfrm rot="18755301">
            <a:off x="5492970" y="341768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DDB5FE5-6385-408A-BD02-904877891052}"/>
              </a:ext>
            </a:extLst>
          </p:cNvPr>
          <p:cNvSpPr/>
          <p:nvPr/>
        </p:nvSpPr>
        <p:spPr>
          <a:xfrm rot="18755301">
            <a:off x="5559164" y="348240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E12B9687-06E1-4C59-AF70-925D9EF78478}"/>
              </a:ext>
            </a:extLst>
          </p:cNvPr>
          <p:cNvGrpSpPr/>
          <p:nvPr/>
        </p:nvGrpSpPr>
        <p:grpSpPr>
          <a:xfrm rot="18755301">
            <a:off x="5755287" y="485054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A995869B-AB5F-4EDD-8B24-75CBE84E32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CE715676-4E55-4EED-8490-EA45F94F1BB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7DDE060B-6A94-4FE2-8ECF-048F08D278BA}"/>
              </a:ext>
            </a:extLst>
          </p:cNvPr>
          <p:cNvGrpSpPr/>
          <p:nvPr/>
        </p:nvGrpSpPr>
        <p:grpSpPr>
          <a:xfrm rot="18755301">
            <a:off x="5162647" y="4601552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61B183E-675E-4759-8A86-F7A451240C1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07F9637B-725A-4C22-9E54-3C080D431E6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0AE5DC7-AD92-4223-9181-0858D88F3DBB}"/>
              </a:ext>
            </a:extLst>
          </p:cNvPr>
          <p:cNvGrpSpPr/>
          <p:nvPr/>
        </p:nvGrpSpPr>
        <p:grpSpPr>
          <a:xfrm rot="18755301">
            <a:off x="5078385" y="3848752"/>
            <a:ext cx="155797" cy="146635"/>
            <a:chOff x="2889885" y="3098165"/>
            <a:chExt cx="274320" cy="274320"/>
          </a:xfrm>
        </p:grpSpPr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5471D982-B376-41ED-A238-9F607BD459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3FE9D4D6-54BF-4B90-B1D7-ED7AC2293AB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B4097B6-8C82-4BA3-AE87-997147F52039}"/>
              </a:ext>
            </a:extLst>
          </p:cNvPr>
          <p:cNvGrpSpPr/>
          <p:nvPr/>
        </p:nvGrpSpPr>
        <p:grpSpPr>
          <a:xfrm rot="18755301">
            <a:off x="4876167" y="4032638"/>
            <a:ext cx="155797" cy="146635"/>
            <a:chOff x="2889885" y="3098165"/>
            <a:chExt cx="274320" cy="274320"/>
          </a:xfrm>
        </p:grpSpPr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411CB0D1-D0E4-4917-AFDC-CD89F13B81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D423C2F1-D00E-45D1-986C-1D9758EAF09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2" name="Oval 761">
            <a:extLst>
              <a:ext uri="{FF2B5EF4-FFF2-40B4-BE49-F238E27FC236}">
                <a16:creationId xmlns:a16="http://schemas.microsoft.com/office/drawing/2014/main" id="{77C46DF8-2CD4-4190-8A78-BAA76F0F0F86}"/>
              </a:ext>
            </a:extLst>
          </p:cNvPr>
          <p:cNvSpPr/>
          <p:nvPr/>
        </p:nvSpPr>
        <p:spPr>
          <a:xfrm rot="18755301">
            <a:off x="4825443" y="4352793"/>
            <a:ext cx="155797" cy="14663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13978DBB-45BF-4A59-9E32-DEF800C978A6}"/>
              </a:ext>
            </a:extLst>
          </p:cNvPr>
          <p:cNvSpPr/>
          <p:nvPr/>
        </p:nvSpPr>
        <p:spPr>
          <a:xfrm rot="18755301">
            <a:off x="4891636" y="44175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B3AFEFF7-9B77-40AF-A1F6-4E13E4EFE367}"/>
              </a:ext>
            </a:extLst>
          </p:cNvPr>
          <p:cNvGrpSpPr/>
          <p:nvPr/>
        </p:nvGrpSpPr>
        <p:grpSpPr>
          <a:xfrm rot="18755301">
            <a:off x="5471465" y="5007558"/>
            <a:ext cx="155797" cy="146635"/>
            <a:chOff x="2889885" y="3098165"/>
            <a:chExt cx="274320" cy="274320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99772B0-5CCA-4237-8B72-FD0EC70DEE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E10ABBA7-B5D2-484F-A07A-67C9F09169D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125248D0-126D-40DD-860E-AFD9B11ABF46}"/>
              </a:ext>
            </a:extLst>
          </p:cNvPr>
          <p:cNvGrpSpPr/>
          <p:nvPr/>
        </p:nvGrpSpPr>
        <p:grpSpPr>
          <a:xfrm rot="18755301">
            <a:off x="6182294" y="4301428"/>
            <a:ext cx="155797" cy="146635"/>
            <a:chOff x="2889885" y="3098165"/>
            <a:chExt cx="274320" cy="274320"/>
          </a:xfrm>
        </p:grpSpPr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533F581E-FF47-45A7-95CC-D1A089226CF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D9BD4939-DE21-4A80-9053-DF407B48820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A11BD1FB-F8F4-4A6D-A1F5-841B424FDDFB}"/>
              </a:ext>
            </a:extLst>
          </p:cNvPr>
          <p:cNvGrpSpPr/>
          <p:nvPr/>
        </p:nvGrpSpPr>
        <p:grpSpPr>
          <a:xfrm rot="18755301">
            <a:off x="6022751" y="4784287"/>
            <a:ext cx="155797" cy="146635"/>
            <a:chOff x="2889885" y="3098165"/>
            <a:chExt cx="274320" cy="274320"/>
          </a:xfrm>
        </p:grpSpPr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99E0B0F-E91A-4D52-B18A-C024E4ACC76D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F4BF8077-9412-4B18-8540-C1BBBF43D2B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0811835-0EF1-40DB-A8DE-EABA9FEC0A48}"/>
              </a:ext>
            </a:extLst>
          </p:cNvPr>
          <p:cNvGrpSpPr/>
          <p:nvPr/>
        </p:nvGrpSpPr>
        <p:grpSpPr>
          <a:xfrm rot="18755301">
            <a:off x="5150330" y="4863031"/>
            <a:ext cx="155797" cy="146635"/>
            <a:chOff x="2889885" y="3098165"/>
            <a:chExt cx="274320" cy="274320"/>
          </a:xfrm>
        </p:grpSpPr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F25E474F-174C-48B7-8AF1-27AD5A78B2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5481DA81-5E25-40C8-B896-29038F554D6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18507BA-BB11-4F2A-8385-0D62CA95C14D}"/>
              </a:ext>
            </a:extLst>
          </p:cNvPr>
          <p:cNvGrpSpPr/>
          <p:nvPr/>
        </p:nvGrpSpPr>
        <p:grpSpPr>
          <a:xfrm rot="18755301">
            <a:off x="5720499" y="5130657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43319B4-68E7-4848-9182-09E52826C26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FA541AB4-48C2-4B85-9E61-F6E82D34D8D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E9F8744A-FC14-42E8-A8E8-4D02E08BF29E}"/>
              </a:ext>
            </a:extLst>
          </p:cNvPr>
          <p:cNvGrpSpPr/>
          <p:nvPr/>
        </p:nvGrpSpPr>
        <p:grpSpPr>
          <a:xfrm rot="18755301">
            <a:off x="4893275" y="4683606"/>
            <a:ext cx="155797" cy="146635"/>
            <a:chOff x="2889885" y="3098165"/>
            <a:chExt cx="274320" cy="274320"/>
          </a:xfrm>
        </p:grpSpPr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C1E845BF-1816-4DFE-B141-BAAC8BD94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DAE43D-D343-46E3-87C0-13A03B0CAFE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7026F7B0-F2D2-4891-9E8B-4CB3D4D003A7}"/>
              </a:ext>
            </a:extLst>
          </p:cNvPr>
          <p:cNvGrpSpPr/>
          <p:nvPr/>
        </p:nvGrpSpPr>
        <p:grpSpPr>
          <a:xfrm rot="18755301">
            <a:off x="5818171" y="4254467"/>
            <a:ext cx="155797" cy="146635"/>
            <a:chOff x="2889885" y="3098165"/>
            <a:chExt cx="274320" cy="274320"/>
          </a:xfrm>
        </p:grpSpPr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E9AE3F8A-7163-48C7-81D0-A5858831AF4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E90A7441-EF49-4159-B273-8CDF2B06E21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AE3BFA-1C1C-4990-BBD6-7346DF25C517}"/>
              </a:ext>
            </a:extLst>
          </p:cNvPr>
          <p:cNvGrpSpPr/>
          <p:nvPr/>
        </p:nvGrpSpPr>
        <p:grpSpPr>
          <a:xfrm rot="18755301">
            <a:off x="5533883" y="4308227"/>
            <a:ext cx="155797" cy="146635"/>
            <a:chOff x="2889885" y="3098165"/>
            <a:chExt cx="274320" cy="274320"/>
          </a:xfrm>
        </p:grpSpPr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18937A00-567B-43AA-96AE-3F9AE56C38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024DBD2A-2A9C-419E-87C0-F2B34A54A5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1" name="Oval 790">
            <a:extLst>
              <a:ext uri="{FF2B5EF4-FFF2-40B4-BE49-F238E27FC236}">
                <a16:creationId xmlns:a16="http://schemas.microsoft.com/office/drawing/2014/main" id="{CDF4BD75-7E51-4396-AFEF-94396AFA1E2F}"/>
              </a:ext>
            </a:extLst>
          </p:cNvPr>
          <p:cNvSpPr/>
          <p:nvPr/>
        </p:nvSpPr>
        <p:spPr>
          <a:xfrm rot="18755301">
            <a:off x="6234921" y="405794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0AA93A5-7131-494B-BC0C-D2BBF2B012C2}"/>
              </a:ext>
            </a:extLst>
          </p:cNvPr>
          <p:cNvSpPr/>
          <p:nvPr/>
        </p:nvSpPr>
        <p:spPr>
          <a:xfrm rot="18755301">
            <a:off x="6301114" y="412267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0E1736BF-50C1-49F3-AB2E-EADC5A7D2B47}"/>
              </a:ext>
            </a:extLst>
          </p:cNvPr>
          <p:cNvSpPr/>
          <p:nvPr/>
        </p:nvSpPr>
        <p:spPr>
          <a:xfrm rot="18755301">
            <a:off x="6454788" y="426004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FF07E24F-17B5-493F-8361-D6BA1B14C2B8}"/>
              </a:ext>
            </a:extLst>
          </p:cNvPr>
          <p:cNvSpPr/>
          <p:nvPr/>
        </p:nvSpPr>
        <p:spPr>
          <a:xfrm rot="18755301">
            <a:off x="6520982" y="43247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00118847-1AB3-4665-AC76-B0148D197522}"/>
              </a:ext>
            </a:extLst>
          </p:cNvPr>
          <p:cNvGrpSpPr/>
          <p:nvPr/>
        </p:nvGrpSpPr>
        <p:grpSpPr>
          <a:xfrm rot="18755301">
            <a:off x="6305838" y="4648966"/>
            <a:ext cx="155797" cy="146635"/>
            <a:chOff x="2889885" y="3098165"/>
            <a:chExt cx="274320" cy="274320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F667069-3BF1-4BF9-883E-DB3090FB1AA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A2B7FBEF-266F-4674-AF11-6360BDC45C3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0576D34-9DB6-4683-8A68-4FEFE3033808}"/>
              </a:ext>
            </a:extLst>
          </p:cNvPr>
          <p:cNvGrpSpPr/>
          <p:nvPr/>
        </p:nvGrpSpPr>
        <p:grpSpPr>
          <a:xfrm rot="18755301">
            <a:off x="5617388" y="5657283"/>
            <a:ext cx="155797" cy="146635"/>
            <a:chOff x="6769759" y="5011587"/>
            <a:chExt cx="274320" cy="274320"/>
          </a:xfrm>
        </p:grpSpPr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FA082D1-1928-40A2-BC06-2C0D92980C5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40AE87D-2782-4E21-93DD-1592137260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84B58D0D-1C59-4E85-8E03-009EEC179978}"/>
              </a:ext>
            </a:extLst>
          </p:cNvPr>
          <p:cNvGrpSpPr/>
          <p:nvPr/>
        </p:nvGrpSpPr>
        <p:grpSpPr>
          <a:xfrm rot="18755301">
            <a:off x="5283968" y="5254970"/>
            <a:ext cx="155797" cy="146635"/>
            <a:chOff x="6769759" y="5011587"/>
            <a:chExt cx="274320" cy="274320"/>
          </a:xfrm>
        </p:grpSpPr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27F530A-57AF-41C3-B157-E16AD8E37E4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A1744330-A464-4346-872C-7EC8B919954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94EFF83-3355-4F34-8A19-534619860B04}"/>
              </a:ext>
            </a:extLst>
          </p:cNvPr>
          <p:cNvGrpSpPr/>
          <p:nvPr/>
        </p:nvGrpSpPr>
        <p:grpSpPr>
          <a:xfrm rot="18755301">
            <a:off x="5051908" y="5134273"/>
            <a:ext cx="155797" cy="146635"/>
            <a:chOff x="6769759" y="5011587"/>
            <a:chExt cx="274320" cy="27432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703C0494-09E7-49D5-BD7A-E782957862F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057F479-FD2E-44E0-9CAD-D512773CAEF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47E60CC0-F4A5-43A7-87B8-359B2E8233C3}"/>
              </a:ext>
            </a:extLst>
          </p:cNvPr>
          <p:cNvGrpSpPr/>
          <p:nvPr/>
        </p:nvGrpSpPr>
        <p:grpSpPr>
          <a:xfrm rot="18755301">
            <a:off x="5008506" y="5423262"/>
            <a:ext cx="155797" cy="146635"/>
            <a:chOff x="6769759" y="5011587"/>
            <a:chExt cx="274320" cy="274320"/>
          </a:xfrm>
        </p:grpSpPr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4093E2E7-ECB5-4295-AE2E-29AE9AFF88F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2631D4D-FAED-4B0D-ACBD-14D0C5387E51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508481-6EE5-49BB-8551-2978BE8CDE65}"/>
              </a:ext>
            </a:extLst>
          </p:cNvPr>
          <p:cNvGrpSpPr/>
          <p:nvPr/>
        </p:nvGrpSpPr>
        <p:grpSpPr>
          <a:xfrm rot="18755301">
            <a:off x="4805825" y="4997455"/>
            <a:ext cx="155797" cy="146635"/>
            <a:chOff x="6769759" y="5011587"/>
            <a:chExt cx="274320" cy="274320"/>
          </a:xfrm>
          <a:solidFill>
            <a:schemeClr val="accent6"/>
          </a:solidFill>
        </p:grpSpPr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CB7560FA-A43F-493C-883A-E2F5DBA74F3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2E45AFB5-2D51-436E-938A-ABC5AE890D4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E58A87E-9A0F-4A93-8CCE-1D7E146523D7}"/>
              </a:ext>
            </a:extLst>
          </p:cNvPr>
          <p:cNvGrpSpPr/>
          <p:nvPr/>
        </p:nvGrpSpPr>
        <p:grpSpPr>
          <a:xfrm rot="18755301">
            <a:off x="4595156" y="4678203"/>
            <a:ext cx="155797" cy="146635"/>
            <a:chOff x="6769759" y="5011587"/>
            <a:chExt cx="274320" cy="274320"/>
          </a:xfrm>
        </p:grpSpPr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4F69C3AA-F091-4664-9B48-F8D75D2187E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94329C49-0F94-4093-88D9-EE2413A1886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64209C40-199C-4EA7-BAB1-C1B8550F44D4}"/>
              </a:ext>
            </a:extLst>
          </p:cNvPr>
          <p:cNvGrpSpPr/>
          <p:nvPr/>
        </p:nvGrpSpPr>
        <p:grpSpPr>
          <a:xfrm rot="18755301">
            <a:off x="4443018" y="4961289"/>
            <a:ext cx="155797" cy="146635"/>
            <a:chOff x="6769759" y="5011587"/>
            <a:chExt cx="274320" cy="274320"/>
          </a:xfrm>
        </p:grpSpPr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F0F9F8C3-68ED-41FE-AF55-72594CFE48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C4476DA4-B809-40AD-9032-EAEBA176D40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93C40F9-6B5F-4170-A03E-CEE243F785A3}"/>
              </a:ext>
            </a:extLst>
          </p:cNvPr>
          <p:cNvGrpSpPr/>
          <p:nvPr/>
        </p:nvGrpSpPr>
        <p:grpSpPr>
          <a:xfrm rot="18755301">
            <a:off x="4598470" y="5230067"/>
            <a:ext cx="155797" cy="146635"/>
            <a:chOff x="6769759" y="5011587"/>
            <a:chExt cx="274320" cy="274320"/>
          </a:xfrm>
        </p:grpSpPr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9A9CAA2C-0819-4063-8EDB-D66B9492869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EA26777B-C854-492A-9585-D90F5E432F3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E1F79443-2FED-4C0D-904F-4A2E8F9C7D72}"/>
              </a:ext>
            </a:extLst>
          </p:cNvPr>
          <p:cNvGrpSpPr/>
          <p:nvPr/>
        </p:nvGrpSpPr>
        <p:grpSpPr>
          <a:xfrm rot="18755301">
            <a:off x="4536347" y="4389298"/>
            <a:ext cx="155797" cy="146635"/>
            <a:chOff x="6769759" y="5011587"/>
            <a:chExt cx="274320" cy="274320"/>
          </a:xfrm>
        </p:grpSpPr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ABC91D97-C0C4-453A-9DD5-EF585668730E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01EE01C5-AEF1-428C-897B-FACED50D55A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C8962D72-05BA-4362-865E-BA21421C6319}"/>
              </a:ext>
            </a:extLst>
          </p:cNvPr>
          <p:cNvGrpSpPr/>
          <p:nvPr/>
        </p:nvGrpSpPr>
        <p:grpSpPr>
          <a:xfrm rot="18755301">
            <a:off x="4561147" y="4067245"/>
            <a:ext cx="155797" cy="146635"/>
            <a:chOff x="6769759" y="5011587"/>
            <a:chExt cx="274320" cy="274320"/>
          </a:xfrm>
          <a:solidFill>
            <a:schemeClr val="accent6"/>
          </a:solidFill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FA7E2712-D999-4A6E-90B3-7E4616281CA6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A933F260-4861-4387-9253-EC29A88602E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77294BDF-023D-4164-BFEC-96948F54D8FF}"/>
              </a:ext>
            </a:extLst>
          </p:cNvPr>
          <p:cNvGrpSpPr/>
          <p:nvPr/>
        </p:nvGrpSpPr>
        <p:grpSpPr>
          <a:xfrm rot="18755301">
            <a:off x="4821854" y="3764846"/>
            <a:ext cx="155797" cy="146635"/>
            <a:chOff x="6769759" y="5011587"/>
            <a:chExt cx="274320" cy="274320"/>
          </a:xfrm>
        </p:grpSpPr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E966B6F8-DF30-4923-93C6-8C127C30A4A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193FABB-3BD8-4773-86DC-C0FEBA41D270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A3DBEE08-A76C-4C33-8CB8-AC85DB438DB7}"/>
              </a:ext>
            </a:extLst>
          </p:cNvPr>
          <p:cNvGrpSpPr/>
          <p:nvPr/>
        </p:nvGrpSpPr>
        <p:grpSpPr>
          <a:xfrm rot="18755301">
            <a:off x="6204177" y="5025555"/>
            <a:ext cx="155797" cy="146635"/>
            <a:chOff x="6769759" y="5011587"/>
            <a:chExt cx="274320" cy="274320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A4EBAD0A-C769-44A4-BF8A-7B6002F06E0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E34945D-A530-4BCD-869C-71ED0A4D24A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1E88ACA-DA1A-4549-89F8-F238B0EF3B3C}"/>
              </a:ext>
            </a:extLst>
          </p:cNvPr>
          <p:cNvGrpSpPr/>
          <p:nvPr/>
        </p:nvGrpSpPr>
        <p:grpSpPr>
          <a:xfrm rot="18755301">
            <a:off x="5513086" y="5392897"/>
            <a:ext cx="155797" cy="146635"/>
            <a:chOff x="2889885" y="3098165"/>
            <a:chExt cx="274320" cy="274320"/>
          </a:xfrm>
        </p:grpSpPr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C19C8DD6-F8D9-45CD-90F5-DEC1F487677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705F4039-384D-45A2-A3AD-F79F34C3C64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14D9C318-D6EA-4DD2-A0E4-0181EF488887}"/>
              </a:ext>
            </a:extLst>
          </p:cNvPr>
          <p:cNvGrpSpPr/>
          <p:nvPr/>
        </p:nvGrpSpPr>
        <p:grpSpPr>
          <a:xfrm rot="18755301">
            <a:off x="5810382" y="5395042"/>
            <a:ext cx="155797" cy="146635"/>
            <a:chOff x="2889885" y="3098165"/>
            <a:chExt cx="274320" cy="274320"/>
          </a:xfrm>
        </p:grpSpPr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D062F4A3-9EF8-48F2-9939-D5E57CF8D8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72566A14-2EA1-4965-BCAA-A59B39CFCFA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026810FE-ED80-4858-9B6E-FE5C1045E6E4}"/>
              </a:ext>
            </a:extLst>
          </p:cNvPr>
          <p:cNvCxnSpPr>
            <a:cxnSpLocks/>
            <a:stCxn id="843" idx="5"/>
          </p:cNvCxnSpPr>
          <p:nvPr/>
        </p:nvCxnSpPr>
        <p:spPr>
          <a:xfrm rot="18755301">
            <a:off x="5203816" y="3453845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Oval 840">
            <a:extLst>
              <a:ext uri="{FF2B5EF4-FFF2-40B4-BE49-F238E27FC236}">
                <a16:creationId xmlns:a16="http://schemas.microsoft.com/office/drawing/2014/main" id="{CAF4BABD-7EBD-40B0-90D1-1E8472204BD9}"/>
              </a:ext>
            </a:extLst>
          </p:cNvPr>
          <p:cNvSpPr/>
          <p:nvPr/>
        </p:nvSpPr>
        <p:spPr>
          <a:xfrm rot="18755301">
            <a:off x="5360718" y="361217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67D44E6-F466-4400-9200-8BF2162D4829}"/>
              </a:ext>
            </a:extLst>
          </p:cNvPr>
          <p:cNvSpPr/>
          <p:nvPr/>
        </p:nvSpPr>
        <p:spPr>
          <a:xfrm rot="18755301">
            <a:off x="5011469" y="348099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3F7A4ED4-AD48-4E58-A7A5-AE847BAD26D4}"/>
              </a:ext>
            </a:extLst>
          </p:cNvPr>
          <p:cNvSpPr/>
          <p:nvPr/>
        </p:nvSpPr>
        <p:spPr>
          <a:xfrm rot="18755301">
            <a:off x="5077663" y="354571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0F9E529E-8205-45CF-ABE9-A2198ADB5151}"/>
              </a:ext>
            </a:extLst>
          </p:cNvPr>
          <p:cNvCxnSpPr>
            <a:cxnSpLocks/>
            <a:endCxn id="575" idx="2"/>
          </p:cNvCxnSpPr>
          <p:nvPr/>
        </p:nvCxnSpPr>
        <p:spPr>
          <a:xfrm>
            <a:off x="3970867" y="1969273"/>
            <a:ext cx="3606026" cy="57661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0C2ED0A1-A97D-458B-A78E-961F100FDC53}"/>
              </a:ext>
            </a:extLst>
          </p:cNvPr>
          <p:cNvCxnSpPr>
            <a:cxnSpLocks/>
            <a:stCxn id="998" idx="3"/>
            <a:endCxn id="967" idx="7"/>
          </p:cNvCxnSpPr>
          <p:nvPr/>
        </p:nvCxnSpPr>
        <p:spPr>
          <a:xfrm flipH="1">
            <a:off x="3033282" y="1243399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90CAF5A6-9A86-45AD-A918-7F1C880B538F}"/>
              </a:ext>
            </a:extLst>
          </p:cNvPr>
          <p:cNvCxnSpPr>
            <a:cxnSpLocks/>
            <a:stCxn id="1021" idx="6"/>
            <a:endCxn id="1076" idx="2"/>
          </p:cNvCxnSpPr>
          <p:nvPr/>
        </p:nvCxnSpPr>
        <p:spPr>
          <a:xfrm flipH="1">
            <a:off x="2404532" y="2575005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A79E5F4D-6FD4-4155-8234-4995894FA7E3}"/>
              </a:ext>
            </a:extLst>
          </p:cNvPr>
          <p:cNvCxnSpPr>
            <a:cxnSpLocks/>
            <a:endCxn id="1073" idx="6"/>
          </p:cNvCxnSpPr>
          <p:nvPr/>
        </p:nvCxnSpPr>
        <p:spPr>
          <a:xfrm>
            <a:off x="2617123" y="2815358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5E237D3A-B521-44CC-A69A-E1138AFC9E62}"/>
              </a:ext>
            </a:extLst>
          </p:cNvPr>
          <p:cNvCxnSpPr>
            <a:cxnSpLocks/>
            <a:stCxn id="1021" idx="3"/>
            <a:endCxn id="1079" idx="7"/>
          </p:cNvCxnSpPr>
          <p:nvPr/>
        </p:nvCxnSpPr>
        <p:spPr>
          <a:xfrm flipH="1">
            <a:off x="2626303" y="2583645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7AD3B58C-8359-4739-A635-76E7299D5862}"/>
              </a:ext>
            </a:extLst>
          </p:cNvPr>
          <p:cNvCxnSpPr>
            <a:cxnSpLocks/>
            <a:stCxn id="1073" idx="3"/>
            <a:endCxn id="1015" idx="5"/>
          </p:cNvCxnSpPr>
          <p:nvPr/>
        </p:nvCxnSpPr>
        <p:spPr>
          <a:xfrm flipV="1">
            <a:off x="3146463" y="2571774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9854FF93-86CD-4AD1-98FB-080EAB410E10}"/>
              </a:ext>
            </a:extLst>
          </p:cNvPr>
          <p:cNvCxnSpPr>
            <a:cxnSpLocks/>
            <a:stCxn id="1040" idx="4"/>
            <a:endCxn id="1079" idx="3"/>
          </p:cNvCxnSpPr>
          <p:nvPr/>
        </p:nvCxnSpPr>
        <p:spPr>
          <a:xfrm flipV="1">
            <a:off x="2293448" y="2828736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28AE8D04-8AA8-4643-A499-7729FBF106BF}"/>
              </a:ext>
            </a:extLst>
          </p:cNvPr>
          <p:cNvCxnSpPr>
            <a:cxnSpLocks/>
            <a:stCxn id="1040" idx="1"/>
            <a:endCxn id="1076" idx="3"/>
          </p:cNvCxnSpPr>
          <p:nvPr/>
        </p:nvCxnSpPr>
        <p:spPr>
          <a:xfrm flipV="1">
            <a:off x="2284268" y="2608405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65DD06B9-DBD1-4E15-943A-CDA538FDB236}"/>
              </a:ext>
            </a:extLst>
          </p:cNvPr>
          <p:cNvCxnSpPr>
            <a:cxnSpLocks/>
            <a:stCxn id="1076" idx="2"/>
            <a:endCxn id="1043" idx="6"/>
          </p:cNvCxnSpPr>
          <p:nvPr/>
        </p:nvCxnSpPr>
        <p:spPr>
          <a:xfrm flipH="1" flipV="1">
            <a:off x="2376994" y="2337742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2AD210F3-A350-467C-B3EC-87800DBDEE2C}"/>
              </a:ext>
            </a:extLst>
          </p:cNvPr>
          <p:cNvCxnSpPr>
            <a:cxnSpLocks/>
            <a:stCxn id="1076" idx="5"/>
            <a:endCxn id="1009" idx="3"/>
          </p:cNvCxnSpPr>
          <p:nvPr/>
        </p:nvCxnSpPr>
        <p:spPr>
          <a:xfrm flipV="1">
            <a:off x="2426695" y="2316993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1C8DD9B7-77BE-4CE2-BB3F-2090665151E9}"/>
              </a:ext>
            </a:extLst>
          </p:cNvPr>
          <p:cNvCxnSpPr>
            <a:cxnSpLocks/>
            <a:stCxn id="1009" idx="1"/>
            <a:endCxn id="1043" idx="7"/>
          </p:cNvCxnSpPr>
          <p:nvPr/>
        </p:nvCxnSpPr>
        <p:spPr>
          <a:xfrm flipH="1">
            <a:off x="2373191" y="2299712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26F9620-0611-405D-8CB9-ED48CFFF3926}"/>
              </a:ext>
            </a:extLst>
          </p:cNvPr>
          <p:cNvCxnSpPr>
            <a:cxnSpLocks/>
            <a:endCxn id="1046" idx="5"/>
          </p:cNvCxnSpPr>
          <p:nvPr/>
        </p:nvCxnSpPr>
        <p:spPr>
          <a:xfrm flipH="1" flipV="1">
            <a:off x="2305011" y="2093852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B8383866-7969-4418-BA75-E64951EC9B93}"/>
              </a:ext>
            </a:extLst>
          </p:cNvPr>
          <p:cNvCxnSpPr>
            <a:cxnSpLocks/>
            <a:stCxn id="1043" idx="1"/>
            <a:endCxn id="1049" idx="5"/>
          </p:cNvCxnSpPr>
          <p:nvPr/>
        </p:nvCxnSpPr>
        <p:spPr>
          <a:xfrm flipH="1" flipV="1">
            <a:off x="2062876" y="2257464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15CEB13B-7C15-463F-BA7B-C2EAACFEFF70}"/>
              </a:ext>
            </a:extLst>
          </p:cNvPr>
          <p:cNvCxnSpPr>
            <a:cxnSpLocks/>
            <a:stCxn id="1061" idx="1"/>
            <a:endCxn id="1049" idx="2"/>
          </p:cNvCxnSpPr>
          <p:nvPr/>
        </p:nvCxnSpPr>
        <p:spPr>
          <a:xfrm>
            <a:off x="1909270" y="1807560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58F4BE90-1BE5-408A-9CEC-E39A97306EE5}"/>
              </a:ext>
            </a:extLst>
          </p:cNvPr>
          <p:cNvCxnSpPr>
            <a:cxnSpLocks/>
            <a:stCxn id="1018" idx="6"/>
            <a:endCxn id="1046" idx="0"/>
          </p:cNvCxnSpPr>
          <p:nvPr/>
        </p:nvCxnSpPr>
        <p:spPr>
          <a:xfrm flipH="1">
            <a:off x="2295831" y="1974117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54C08949-94C7-4041-BF5F-E521355124E6}"/>
              </a:ext>
            </a:extLst>
          </p:cNvPr>
          <p:cNvCxnSpPr>
            <a:cxnSpLocks/>
            <a:stCxn id="1061" idx="0"/>
          </p:cNvCxnSpPr>
          <p:nvPr/>
        </p:nvCxnSpPr>
        <p:spPr>
          <a:xfrm>
            <a:off x="1918451" y="1803981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92643BD4-E36C-448E-916B-0D9C23967A46}"/>
              </a:ext>
            </a:extLst>
          </p:cNvPr>
          <p:cNvCxnSpPr>
            <a:cxnSpLocks/>
            <a:stCxn id="1052" idx="2"/>
            <a:endCxn id="1061" idx="6"/>
          </p:cNvCxnSpPr>
          <p:nvPr/>
        </p:nvCxnSpPr>
        <p:spPr>
          <a:xfrm flipH="1">
            <a:off x="1931434" y="1811449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D82850A8-3366-484F-9B22-3FB74EE459E5}"/>
              </a:ext>
            </a:extLst>
          </p:cNvPr>
          <p:cNvCxnSpPr>
            <a:cxnSpLocks/>
            <a:stCxn id="1018" idx="6"/>
            <a:endCxn id="1052" idx="1"/>
          </p:cNvCxnSpPr>
          <p:nvPr/>
        </p:nvCxnSpPr>
        <p:spPr>
          <a:xfrm flipH="1" flipV="1">
            <a:off x="2220849" y="1802808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757D39A7-A465-4911-8260-84A6B53C5012}"/>
              </a:ext>
            </a:extLst>
          </p:cNvPr>
          <p:cNvCxnSpPr>
            <a:cxnSpLocks/>
            <a:stCxn id="1024" idx="6"/>
            <a:endCxn id="1018" idx="5"/>
          </p:cNvCxnSpPr>
          <p:nvPr/>
        </p:nvCxnSpPr>
        <p:spPr>
          <a:xfrm>
            <a:off x="2533260" y="1663442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EF1DA39-2AF1-47F3-AEDF-B0E9B3994D06}"/>
              </a:ext>
            </a:extLst>
          </p:cNvPr>
          <p:cNvCxnSpPr>
            <a:cxnSpLocks/>
            <a:stCxn id="1024" idx="6"/>
            <a:endCxn id="1052" idx="0"/>
          </p:cNvCxnSpPr>
          <p:nvPr/>
        </p:nvCxnSpPr>
        <p:spPr>
          <a:xfrm flipH="1">
            <a:off x="2230030" y="1663442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CA344218-A5B0-4E66-BA83-E2147166FB7E}"/>
              </a:ext>
            </a:extLst>
          </p:cNvPr>
          <p:cNvCxnSpPr>
            <a:cxnSpLocks/>
            <a:stCxn id="1024" idx="0"/>
            <a:endCxn id="1058" idx="7"/>
          </p:cNvCxnSpPr>
          <p:nvPr/>
        </p:nvCxnSpPr>
        <p:spPr>
          <a:xfrm flipH="1" flipV="1">
            <a:off x="2020316" y="1511222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3591092-8130-485B-B499-33A090C4EE0E}"/>
              </a:ext>
            </a:extLst>
          </p:cNvPr>
          <p:cNvCxnSpPr>
            <a:cxnSpLocks/>
            <a:stCxn id="1055" idx="2"/>
            <a:endCxn id="1024" idx="6"/>
          </p:cNvCxnSpPr>
          <p:nvPr/>
        </p:nvCxnSpPr>
        <p:spPr>
          <a:xfrm>
            <a:off x="2309527" y="1440301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53C3E6F1-D4D6-4FBF-A0B6-1D2C188085E1}"/>
              </a:ext>
            </a:extLst>
          </p:cNvPr>
          <p:cNvCxnSpPr>
            <a:cxnSpLocks/>
            <a:stCxn id="1064" idx="3"/>
            <a:endCxn id="1003" idx="0"/>
          </p:cNvCxnSpPr>
          <p:nvPr/>
        </p:nvCxnSpPr>
        <p:spPr>
          <a:xfrm>
            <a:off x="2486233" y="1210134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70B5D47B-CE96-49A0-BEDF-683C484362F2}"/>
              </a:ext>
            </a:extLst>
          </p:cNvPr>
          <p:cNvCxnSpPr>
            <a:cxnSpLocks/>
            <a:stCxn id="1067" idx="3"/>
            <a:endCxn id="1001" idx="6"/>
          </p:cNvCxnSpPr>
          <p:nvPr/>
        </p:nvCxnSpPr>
        <p:spPr>
          <a:xfrm>
            <a:off x="2740123" y="1010451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8F1C580D-5788-4278-BA78-DEBF4358DF77}"/>
              </a:ext>
            </a:extLst>
          </p:cNvPr>
          <p:cNvCxnSpPr>
            <a:cxnSpLocks/>
            <a:stCxn id="1070" idx="6"/>
            <a:endCxn id="1001" idx="5"/>
          </p:cNvCxnSpPr>
          <p:nvPr/>
        </p:nvCxnSpPr>
        <p:spPr>
          <a:xfrm flipH="1">
            <a:off x="2997144" y="989111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6E43C71D-8804-4293-B19E-ABE893773446}"/>
              </a:ext>
            </a:extLst>
          </p:cNvPr>
          <p:cNvCxnSpPr>
            <a:cxnSpLocks/>
            <a:stCxn id="1083" idx="3"/>
            <a:endCxn id="998" idx="7"/>
          </p:cNvCxnSpPr>
          <p:nvPr/>
        </p:nvCxnSpPr>
        <p:spPr>
          <a:xfrm flipH="1">
            <a:off x="3269374" y="945263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72C5E810-625B-4746-AAA9-CB569DEF4B71}"/>
              </a:ext>
            </a:extLst>
          </p:cNvPr>
          <p:cNvCxnSpPr>
            <a:cxnSpLocks/>
            <a:stCxn id="1015" idx="5"/>
            <a:endCxn id="1037" idx="1"/>
          </p:cNvCxnSpPr>
          <p:nvPr/>
        </p:nvCxnSpPr>
        <p:spPr>
          <a:xfrm>
            <a:off x="3219678" y="2571774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9AB423D0-1850-4D3F-8AFC-C5471AA0A2A8}"/>
              </a:ext>
            </a:extLst>
          </p:cNvPr>
          <p:cNvCxnSpPr>
            <a:cxnSpLocks/>
            <a:stCxn id="980" idx="1"/>
            <a:endCxn id="1037" idx="1"/>
          </p:cNvCxnSpPr>
          <p:nvPr/>
        </p:nvCxnSpPr>
        <p:spPr>
          <a:xfrm>
            <a:off x="3357114" y="2310540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3AEA5B15-C537-4D6B-B3B9-B0764090379F}"/>
              </a:ext>
            </a:extLst>
          </p:cNvPr>
          <p:cNvCxnSpPr>
            <a:cxnSpLocks/>
            <a:stCxn id="1012" idx="7"/>
            <a:endCxn id="1032" idx="2"/>
          </p:cNvCxnSpPr>
          <p:nvPr/>
        </p:nvCxnSpPr>
        <p:spPr>
          <a:xfrm flipV="1">
            <a:off x="3683142" y="2227810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41B7771C-2E37-4B0F-A4EC-EB5012669539}"/>
              </a:ext>
            </a:extLst>
          </p:cNvPr>
          <p:cNvCxnSpPr>
            <a:cxnSpLocks/>
            <a:stCxn id="1012" idx="6"/>
            <a:endCxn id="1034" idx="1"/>
          </p:cNvCxnSpPr>
          <p:nvPr/>
        </p:nvCxnSpPr>
        <p:spPr>
          <a:xfrm>
            <a:off x="3686945" y="2353833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BFFA105B-6FF3-40B2-94ED-29F1C434F8B9}"/>
              </a:ext>
            </a:extLst>
          </p:cNvPr>
          <p:cNvCxnSpPr>
            <a:cxnSpLocks/>
            <a:stCxn id="1012" idx="7"/>
            <a:endCxn id="1037" idx="3"/>
          </p:cNvCxnSpPr>
          <p:nvPr/>
        </p:nvCxnSpPr>
        <p:spPr>
          <a:xfrm flipH="1">
            <a:off x="3492518" y="2345192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42823A2-9EA7-4944-A58C-F94141B02D29}"/>
              </a:ext>
            </a:extLst>
          </p:cNvPr>
          <p:cNvCxnSpPr>
            <a:cxnSpLocks/>
            <a:stCxn id="1030" idx="5"/>
            <a:endCxn id="977" idx="1"/>
          </p:cNvCxnSpPr>
          <p:nvPr/>
        </p:nvCxnSpPr>
        <p:spPr>
          <a:xfrm flipH="1">
            <a:off x="2881303" y="1889690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7325AAB0-4174-43CC-B1F9-7AE9F7785858}"/>
              </a:ext>
            </a:extLst>
          </p:cNvPr>
          <p:cNvCxnSpPr>
            <a:cxnSpLocks/>
            <a:stCxn id="1012" idx="4"/>
            <a:endCxn id="1027" idx="2"/>
          </p:cNvCxnSpPr>
          <p:nvPr/>
        </p:nvCxnSpPr>
        <p:spPr>
          <a:xfrm flipH="1" flipV="1">
            <a:off x="3449142" y="2053973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E42C263F-1CAB-4BD7-87DE-1A4FDC1CDC71}"/>
              </a:ext>
            </a:extLst>
          </p:cNvPr>
          <p:cNvCxnSpPr>
            <a:cxnSpLocks/>
            <a:endCxn id="974" idx="2"/>
          </p:cNvCxnSpPr>
          <p:nvPr/>
        </p:nvCxnSpPr>
        <p:spPr>
          <a:xfrm flipH="1" flipV="1">
            <a:off x="3632214" y="1962685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FDAED4A8-0B4D-4EA2-9DDB-68F685488789}"/>
              </a:ext>
            </a:extLst>
          </p:cNvPr>
          <p:cNvCxnSpPr>
            <a:cxnSpLocks/>
            <a:endCxn id="1018" idx="0"/>
          </p:cNvCxnSpPr>
          <p:nvPr/>
        </p:nvCxnSpPr>
        <p:spPr>
          <a:xfrm flipH="1" flipV="1">
            <a:off x="2562133" y="1961897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BB81EDBB-303F-407F-9EE4-4EABE07A15DD}"/>
              </a:ext>
            </a:extLst>
          </p:cNvPr>
          <p:cNvCxnSpPr>
            <a:cxnSpLocks/>
            <a:stCxn id="1009" idx="5"/>
            <a:endCxn id="1018" idx="4"/>
          </p:cNvCxnSpPr>
          <p:nvPr/>
        </p:nvCxnSpPr>
        <p:spPr>
          <a:xfrm flipH="1" flipV="1">
            <a:off x="2562133" y="1986336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4D499-6FFB-4468-A6E0-DFDB986AFDD7}"/>
              </a:ext>
            </a:extLst>
          </p:cNvPr>
          <p:cNvCxnSpPr>
            <a:cxnSpLocks/>
            <a:stCxn id="964" idx="0"/>
          </p:cNvCxnSpPr>
          <p:nvPr/>
        </p:nvCxnSpPr>
        <p:spPr>
          <a:xfrm>
            <a:off x="3210498" y="2110150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5DB5D982-CE1F-4944-97EB-ECF4F4A5C26B}"/>
              </a:ext>
            </a:extLst>
          </p:cNvPr>
          <p:cNvCxnSpPr>
            <a:cxnSpLocks/>
          </p:cNvCxnSpPr>
          <p:nvPr/>
        </p:nvCxnSpPr>
        <p:spPr>
          <a:xfrm>
            <a:off x="3052430" y="1728796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EB51B83C-02B0-4390-AE75-7C410F58DB0A}"/>
              </a:ext>
            </a:extLst>
          </p:cNvPr>
          <p:cNvCxnSpPr>
            <a:cxnSpLocks/>
            <a:stCxn id="954" idx="3"/>
          </p:cNvCxnSpPr>
          <p:nvPr/>
        </p:nvCxnSpPr>
        <p:spPr>
          <a:xfrm flipH="1">
            <a:off x="3231775" y="1735081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4AE06C5A-8418-428D-BBD6-2B8085FA650C}"/>
              </a:ext>
            </a:extLst>
          </p:cNvPr>
          <p:cNvCxnSpPr>
            <a:cxnSpLocks/>
            <a:endCxn id="954" idx="4"/>
          </p:cNvCxnSpPr>
          <p:nvPr/>
        </p:nvCxnSpPr>
        <p:spPr>
          <a:xfrm flipV="1">
            <a:off x="3456551" y="1738660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59B9A413-7A4F-4F80-9D04-1FD4BB799153}"/>
              </a:ext>
            </a:extLst>
          </p:cNvPr>
          <p:cNvCxnSpPr>
            <a:cxnSpLocks/>
            <a:stCxn id="995" idx="1"/>
            <a:endCxn id="1024" idx="6"/>
          </p:cNvCxnSpPr>
          <p:nvPr/>
        </p:nvCxnSpPr>
        <p:spPr>
          <a:xfrm flipH="1" flipV="1">
            <a:off x="2533260" y="1663442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143B6A18-5182-4CBE-9003-B72E40D9C15D}"/>
              </a:ext>
            </a:extLst>
          </p:cNvPr>
          <p:cNvCxnSpPr>
            <a:cxnSpLocks/>
            <a:stCxn id="958" idx="2"/>
            <a:endCxn id="995" idx="6"/>
          </p:cNvCxnSpPr>
          <p:nvPr/>
        </p:nvCxnSpPr>
        <p:spPr>
          <a:xfrm flipH="1">
            <a:off x="2775961" y="1726441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5F2A24B-1BD5-4AC4-A1C9-EE9F94575754}"/>
              </a:ext>
            </a:extLst>
          </p:cNvPr>
          <p:cNvCxnSpPr>
            <a:cxnSpLocks/>
            <a:stCxn id="995" idx="3"/>
            <a:endCxn id="1018" idx="6"/>
          </p:cNvCxnSpPr>
          <p:nvPr/>
        </p:nvCxnSpPr>
        <p:spPr>
          <a:xfrm flipH="1">
            <a:off x="2575115" y="1814876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45BBF29-8743-4AF5-8A92-E62843B19014}"/>
              </a:ext>
            </a:extLst>
          </p:cNvPr>
          <p:cNvCxnSpPr>
            <a:cxnSpLocks/>
            <a:stCxn id="977" idx="5"/>
          </p:cNvCxnSpPr>
          <p:nvPr/>
        </p:nvCxnSpPr>
        <p:spPr>
          <a:xfrm>
            <a:off x="2899664" y="2151266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7B39CA3-2491-42BF-9517-DD7902F5A44F}"/>
              </a:ext>
            </a:extLst>
          </p:cNvPr>
          <p:cNvCxnSpPr>
            <a:cxnSpLocks/>
            <a:stCxn id="1021" idx="7"/>
            <a:endCxn id="992" idx="3"/>
          </p:cNvCxnSpPr>
          <p:nvPr/>
        </p:nvCxnSpPr>
        <p:spPr>
          <a:xfrm flipV="1">
            <a:off x="2760126" y="2419699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6C34F328-F27C-4F46-B81A-F0D1F14034DB}"/>
              </a:ext>
            </a:extLst>
          </p:cNvPr>
          <p:cNvCxnSpPr>
            <a:cxnSpLocks/>
            <a:stCxn id="1009" idx="5"/>
            <a:endCxn id="992" idx="1"/>
          </p:cNvCxnSpPr>
          <p:nvPr/>
        </p:nvCxnSpPr>
        <p:spPr>
          <a:xfrm>
            <a:off x="2682228" y="2316993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3F48754D-B696-45DB-A8A4-060406CCB378}"/>
              </a:ext>
            </a:extLst>
          </p:cNvPr>
          <p:cNvCxnSpPr>
            <a:cxnSpLocks/>
            <a:stCxn id="964" idx="3"/>
            <a:endCxn id="992" idx="7"/>
          </p:cNvCxnSpPr>
          <p:nvPr/>
        </p:nvCxnSpPr>
        <p:spPr>
          <a:xfrm flipH="1">
            <a:off x="2989896" y="2131010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EF6911DF-2A7D-45F6-B0F9-AF1BB5885838}"/>
              </a:ext>
            </a:extLst>
          </p:cNvPr>
          <p:cNvCxnSpPr>
            <a:cxnSpLocks/>
            <a:stCxn id="964" idx="5"/>
          </p:cNvCxnSpPr>
          <p:nvPr/>
        </p:nvCxnSpPr>
        <p:spPr>
          <a:xfrm flipH="1">
            <a:off x="3209343" y="2131010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18CC3450-A167-4D57-8B1F-BAB93D02589C}"/>
              </a:ext>
            </a:extLst>
          </p:cNvPr>
          <p:cNvCxnSpPr>
            <a:cxnSpLocks/>
            <a:stCxn id="954" idx="4"/>
            <a:endCxn id="974" idx="6"/>
          </p:cNvCxnSpPr>
          <p:nvPr/>
        </p:nvCxnSpPr>
        <p:spPr>
          <a:xfrm>
            <a:off x="3472557" y="1738660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DD91A616-DD77-4230-90E8-5D1DD47EB4EF}"/>
              </a:ext>
            </a:extLst>
          </p:cNvPr>
          <p:cNvCxnSpPr>
            <a:cxnSpLocks/>
            <a:stCxn id="1027" idx="3"/>
            <a:endCxn id="980" idx="1"/>
          </p:cNvCxnSpPr>
          <p:nvPr/>
        </p:nvCxnSpPr>
        <p:spPr>
          <a:xfrm flipH="1">
            <a:off x="3357114" y="2062613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71661E0F-622F-48EC-9D54-2CBA216E956F}"/>
              </a:ext>
            </a:extLst>
          </p:cNvPr>
          <p:cNvCxnSpPr>
            <a:cxnSpLocks/>
            <a:stCxn id="1012" idx="2"/>
            <a:endCxn id="980" idx="4"/>
          </p:cNvCxnSpPr>
          <p:nvPr/>
        </p:nvCxnSpPr>
        <p:spPr>
          <a:xfrm flipH="1" flipV="1">
            <a:off x="3366295" y="2331400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1162D405-C0C2-415B-9B32-F6EF3C68E4AB}"/>
              </a:ext>
            </a:extLst>
          </p:cNvPr>
          <p:cNvCxnSpPr>
            <a:cxnSpLocks/>
            <a:stCxn id="980" idx="3"/>
            <a:endCxn id="1015" idx="1"/>
          </p:cNvCxnSpPr>
          <p:nvPr/>
        </p:nvCxnSpPr>
        <p:spPr>
          <a:xfrm flipH="1">
            <a:off x="3201317" y="2327821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4D34F217-CA85-4844-9388-04EF7D3CEBBD}"/>
              </a:ext>
            </a:extLst>
          </p:cNvPr>
          <p:cNvCxnSpPr>
            <a:cxnSpLocks/>
            <a:stCxn id="961" idx="5"/>
            <a:endCxn id="954" idx="0"/>
          </p:cNvCxnSpPr>
          <p:nvPr/>
        </p:nvCxnSpPr>
        <p:spPr>
          <a:xfrm>
            <a:off x="3372464" y="1486617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C2B48126-E622-4465-86B2-C607092C516C}"/>
              </a:ext>
            </a:extLst>
          </p:cNvPr>
          <p:cNvCxnSpPr>
            <a:cxnSpLocks/>
            <a:stCxn id="972" idx="4"/>
            <a:endCxn id="982" idx="5"/>
          </p:cNvCxnSpPr>
          <p:nvPr/>
        </p:nvCxnSpPr>
        <p:spPr>
          <a:xfrm>
            <a:off x="3737881" y="1746807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ED6EAD09-A06B-4A7B-8010-B3168DCBA41E}"/>
              </a:ext>
            </a:extLst>
          </p:cNvPr>
          <p:cNvCxnSpPr>
            <a:cxnSpLocks/>
            <a:stCxn id="989" idx="3"/>
            <a:endCxn id="987" idx="6"/>
          </p:cNvCxnSpPr>
          <p:nvPr/>
        </p:nvCxnSpPr>
        <p:spPr>
          <a:xfrm flipH="1">
            <a:off x="3638416" y="1256915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CCB5984-8404-4321-B829-B7248CC12443}"/>
              </a:ext>
            </a:extLst>
          </p:cNvPr>
          <p:cNvCxnSpPr>
            <a:cxnSpLocks/>
            <a:stCxn id="987" idx="5"/>
            <a:endCxn id="984" idx="6"/>
          </p:cNvCxnSpPr>
          <p:nvPr/>
        </p:nvCxnSpPr>
        <p:spPr>
          <a:xfrm>
            <a:off x="3634614" y="1291164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294B3FC8-1BAA-48F0-910B-6C2C015EE1D1}"/>
              </a:ext>
            </a:extLst>
          </p:cNvPr>
          <p:cNvCxnSpPr>
            <a:cxnSpLocks/>
            <a:stCxn id="972" idx="6"/>
            <a:endCxn id="984" idx="3"/>
          </p:cNvCxnSpPr>
          <p:nvPr/>
        </p:nvCxnSpPr>
        <p:spPr>
          <a:xfrm flipV="1">
            <a:off x="3750864" y="1678394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71B1ED5A-0876-46F4-B6C2-C618A079D688}"/>
              </a:ext>
            </a:extLst>
          </p:cNvPr>
          <p:cNvCxnSpPr>
            <a:cxnSpLocks/>
            <a:stCxn id="961" idx="1"/>
            <a:endCxn id="998" idx="5"/>
          </p:cNvCxnSpPr>
          <p:nvPr/>
        </p:nvCxnSpPr>
        <p:spPr>
          <a:xfrm flipH="1" flipV="1">
            <a:off x="3269374" y="1243399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45470D7-04FD-4561-94DF-862932060785}"/>
              </a:ext>
            </a:extLst>
          </p:cNvPr>
          <p:cNvCxnSpPr>
            <a:cxnSpLocks/>
            <a:stCxn id="961" idx="3"/>
            <a:endCxn id="1001" idx="5"/>
          </p:cNvCxnSpPr>
          <p:nvPr/>
        </p:nvCxnSpPr>
        <p:spPr>
          <a:xfrm flipH="1" flipV="1">
            <a:off x="2997144" y="1218959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BC378943-39C5-4463-B2FB-5F4FDBB7CB7E}"/>
              </a:ext>
            </a:extLst>
          </p:cNvPr>
          <p:cNvCxnSpPr>
            <a:cxnSpLocks/>
          </p:cNvCxnSpPr>
          <p:nvPr/>
        </p:nvCxnSpPr>
        <p:spPr>
          <a:xfrm>
            <a:off x="3372364" y="1487276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A50C191B-EEFE-4014-AED8-77A879276D08}"/>
              </a:ext>
            </a:extLst>
          </p:cNvPr>
          <p:cNvCxnSpPr>
            <a:cxnSpLocks/>
            <a:stCxn id="961" idx="6"/>
            <a:endCxn id="970" idx="2"/>
          </p:cNvCxnSpPr>
          <p:nvPr/>
        </p:nvCxnSpPr>
        <p:spPr>
          <a:xfrm>
            <a:off x="3376266" y="1477977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F1EC8208-DCAE-4E0E-852C-2D7746812696}"/>
              </a:ext>
            </a:extLst>
          </p:cNvPr>
          <p:cNvCxnSpPr>
            <a:cxnSpLocks/>
            <a:stCxn id="989" idx="4"/>
            <a:endCxn id="986" idx="1"/>
          </p:cNvCxnSpPr>
          <p:nvPr/>
        </p:nvCxnSpPr>
        <p:spPr>
          <a:xfrm>
            <a:off x="3858123" y="1260494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C2C7809B-994C-467D-A710-5264A4111FAD}"/>
              </a:ext>
            </a:extLst>
          </p:cNvPr>
          <p:cNvCxnSpPr>
            <a:cxnSpLocks/>
            <a:stCxn id="986" idx="4"/>
            <a:endCxn id="984" idx="5"/>
          </p:cNvCxnSpPr>
          <p:nvPr/>
        </p:nvCxnSpPr>
        <p:spPr>
          <a:xfrm>
            <a:off x="3988292" y="1440545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8F88E4B8-ABE0-4E22-94A6-63539893D267}"/>
              </a:ext>
            </a:extLst>
          </p:cNvPr>
          <p:cNvCxnSpPr>
            <a:cxnSpLocks/>
            <a:stCxn id="954" idx="5"/>
            <a:endCxn id="972" idx="2"/>
          </p:cNvCxnSpPr>
          <p:nvPr/>
        </p:nvCxnSpPr>
        <p:spPr>
          <a:xfrm flipV="1">
            <a:off x="3481738" y="1734588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31AAA754-B775-4F6C-83B9-E668EF540A71}"/>
              </a:ext>
            </a:extLst>
          </p:cNvPr>
          <p:cNvCxnSpPr>
            <a:cxnSpLocks/>
            <a:stCxn id="958" idx="0"/>
            <a:endCxn id="967" idx="4"/>
          </p:cNvCxnSpPr>
          <p:nvPr/>
        </p:nvCxnSpPr>
        <p:spPr>
          <a:xfrm flipH="1" flipV="1">
            <a:off x="3024101" y="1459554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8A3270F-4216-4B2E-A430-5A6DD3DE1B14}"/>
              </a:ext>
            </a:extLst>
          </p:cNvPr>
          <p:cNvCxnSpPr>
            <a:cxnSpLocks/>
            <a:stCxn id="1006" idx="7"/>
            <a:endCxn id="967" idx="3"/>
          </p:cNvCxnSpPr>
          <p:nvPr/>
        </p:nvCxnSpPr>
        <p:spPr>
          <a:xfrm flipV="1">
            <a:off x="2809568" y="1455975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3E31FF98-4E9B-4118-9710-ED251DDB284C}"/>
              </a:ext>
            </a:extLst>
          </p:cNvPr>
          <p:cNvCxnSpPr>
            <a:cxnSpLocks/>
            <a:stCxn id="1003" idx="6"/>
            <a:endCxn id="967" idx="2"/>
          </p:cNvCxnSpPr>
          <p:nvPr/>
        </p:nvCxnSpPr>
        <p:spPr>
          <a:xfrm>
            <a:off x="2730912" y="1389631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6EF8801B-AA72-47AE-963C-CCD7438F182B}"/>
              </a:ext>
            </a:extLst>
          </p:cNvPr>
          <p:cNvCxnSpPr>
            <a:cxnSpLocks/>
            <a:stCxn id="1006" idx="6"/>
            <a:endCxn id="958" idx="2"/>
          </p:cNvCxnSpPr>
          <p:nvPr/>
        </p:nvCxnSpPr>
        <p:spPr>
          <a:xfrm>
            <a:off x="2813370" y="1590125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DAB629F-D10E-401B-8B91-114B16F2FF2E}"/>
              </a:ext>
            </a:extLst>
          </p:cNvPr>
          <p:cNvCxnSpPr>
            <a:cxnSpLocks/>
            <a:stCxn id="961" idx="7"/>
            <a:endCxn id="987" idx="3"/>
          </p:cNvCxnSpPr>
          <p:nvPr/>
        </p:nvCxnSpPr>
        <p:spPr>
          <a:xfrm flipV="1">
            <a:off x="3372464" y="1291164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AF97E5E-62A1-4276-992C-E65BC5E17846}"/>
              </a:ext>
            </a:extLst>
          </p:cNvPr>
          <p:cNvCxnSpPr>
            <a:cxnSpLocks/>
            <a:stCxn id="958" idx="7"/>
            <a:endCxn id="961" idx="3"/>
          </p:cNvCxnSpPr>
          <p:nvPr/>
        </p:nvCxnSpPr>
        <p:spPr>
          <a:xfrm flipV="1">
            <a:off x="3060617" y="1486617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F975AEB0-0FB3-4781-9A79-DC31FA763E0B}"/>
              </a:ext>
            </a:extLst>
          </p:cNvPr>
          <p:cNvCxnSpPr>
            <a:cxnSpLocks/>
            <a:stCxn id="958" idx="6"/>
            <a:endCxn id="954" idx="2"/>
          </p:cNvCxnSpPr>
          <p:nvPr/>
        </p:nvCxnSpPr>
        <p:spPr>
          <a:xfrm>
            <a:off x="3064419" y="1726441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2" name="Group 951">
            <a:extLst>
              <a:ext uri="{FF2B5EF4-FFF2-40B4-BE49-F238E27FC236}">
                <a16:creationId xmlns:a16="http://schemas.microsoft.com/office/drawing/2014/main" id="{7192BAFE-5743-4D89-A288-765397F51BBA}"/>
              </a:ext>
            </a:extLst>
          </p:cNvPr>
          <p:cNvGrpSpPr/>
          <p:nvPr/>
        </p:nvGrpSpPr>
        <p:grpSpPr>
          <a:xfrm>
            <a:off x="3396462" y="1649729"/>
            <a:ext cx="155797" cy="146635"/>
            <a:chOff x="2889885" y="3098165"/>
            <a:chExt cx="274320" cy="274320"/>
          </a:xfrm>
        </p:grpSpPr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113BB310-321A-4635-8A28-AAEAB5360D3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5F16DA0D-1208-4D36-B040-4E582EA719D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5" name="Oval 954">
            <a:extLst>
              <a:ext uri="{FF2B5EF4-FFF2-40B4-BE49-F238E27FC236}">
                <a16:creationId xmlns:a16="http://schemas.microsoft.com/office/drawing/2014/main" id="{150F9568-9C0D-4329-90A1-C980F745A43F}"/>
              </a:ext>
            </a:extLst>
          </p:cNvPr>
          <p:cNvSpPr/>
          <p:nvPr/>
        </p:nvSpPr>
        <p:spPr>
          <a:xfrm>
            <a:off x="2926475" y="171897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6" name="Group 955">
            <a:extLst>
              <a:ext uri="{FF2B5EF4-FFF2-40B4-BE49-F238E27FC236}">
                <a16:creationId xmlns:a16="http://schemas.microsoft.com/office/drawing/2014/main" id="{319C5254-1A75-476E-829E-731144151964}"/>
              </a:ext>
            </a:extLst>
          </p:cNvPr>
          <p:cNvGrpSpPr/>
          <p:nvPr/>
        </p:nvGrpSpPr>
        <p:grpSpPr>
          <a:xfrm>
            <a:off x="2975342" y="1649729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FFCE28AB-2B64-408B-A2FF-673D2733EFA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B3D44E7C-996A-4FF2-8D15-5BD228FBAF2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4B523425-3809-4A30-9354-1103DF255B6D}"/>
              </a:ext>
            </a:extLst>
          </p:cNvPr>
          <p:cNvGrpSpPr/>
          <p:nvPr/>
        </p:nvGrpSpPr>
        <p:grpSpPr>
          <a:xfrm>
            <a:off x="3287188" y="1401265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531722C0-7118-4EFA-B507-E047CDF1399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E8088C30-CFA2-46F5-B97E-50C033D8F2B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2" name="Group 961">
            <a:extLst>
              <a:ext uri="{FF2B5EF4-FFF2-40B4-BE49-F238E27FC236}">
                <a16:creationId xmlns:a16="http://schemas.microsoft.com/office/drawing/2014/main" id="{0759FF6D-83EC-46A1-9FD5-72839A2C9273}"/>
              </a:ext>
            </a:extLst>
          </p:cNvPr>
          <p:cNvGrpSpPr/>
          <p:nvPr/>
        </p:nvGrpSpPr>
        <p:grpSpPr>
          <a:xfrm>
            <a:off x="3134403" y="2045658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BD114048-B1C9-4573-9549-E62F411D3D7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ECC187AC-3A09-4BE5-9C6D-8F2D5F1EC78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5" name="Group 964">
            <a:extLst>
              <a:ext uri="{FF2B5EF4-FFF2-40B4-BE49-F238E27FC236}">
                <a16:creationId xmlns:a16="http://schemas.microsoft.com/office/drawing/2014/main" id="{D7CED558-7965-4180-8F39-EA5801085C41}"/>
              </a:ext>
            </a:extLst>
          </p:cNvPr>
          <p:cNvGrpSpPr/>
          <p:nvPr/>
        </p:nvGrpSpPr>
        <p:grpSpPr>
          <a:xfrm>
            <a:off x="2948006" y="1370624"/>
            <a:ext cx="155797" cy="146635"/>
            <a:chOff x="2889885" y="3098165"/>
            <a:chExt cx="274320" cy="274320"/>
          </a:xfrm>
        </p:grpSpPr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F21D97C4-5EC8-4274-B79D-1D181AB9C05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1C2A6498-B9C2-452B-AE55-862D9921BB3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1AE8DD82-C745-47F8-8595-8E54E3E3422B}"/>
              </a:ext>
            </a:extLst>
          </p:cNvPr>
          <p:cNvGrpSpPr/>
          <p:nvPr/>
        </p:nvGrpSpPr>
        <p:grpSpPr>
          <a:xfrm>
            <a:off x="3605634" y="1436473"/>
            <a:ext cx="155797" cy="146635"/>
            <a:chOff x="2889885" y="3098165"/>
            <a:chExt cx="274320" cy="274320"/>
          </a:xfrm>
        </p:grpSpPr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0794D3A1-C08D-45B7-BA10-255EAF5AC08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78D62903-85BF-4111-A348-6A0403A62DD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1" name="Oval 970">
            <a:extLst>
              <a:ext uri="{FF2B5EF4-FFF2-40B4-BE49-F238E27FC236}">
                <a16:creationId xmlns:a16="http://schemas.microsoft.com/office/drawing/2014/main" id="{638C4844-EC1A-496D-B3CF-4F95DBFEC2F8}"/>
              </a:ext>
            </a:extLst>
          </p:cNvPr>
          <p:cNvSpPr/>
          <p:nvPr/>
        </p:nvSpPr>
        <p:spPr>
          <a:xfrm>
            <a:off x="3661786" y="165787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Oval 971">
            <a:extLst>
              <a:ext uri="{FF2B5EF4-FFF2-40B4-BE49-F238E27FC236}">
                <a16:creationId xmlns:a16="http://schemas.microsoft.com/office/drawing/2014/main" id="{601600F8-0C4B-4AC5-9B40-DA3249D5A0B0}"/>
              </a:ext>
            </a:extLst>
          </p:cNvPr>
          <p:cNvSpPr/>
          <p:nvPr/>
        </p:nvSpPr>
        <p:spPr>
          <a:xfrm>
            <a:off x="3724898" y="172236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Oval 972">
            <a:extLst>
              <a:ext uri="{FF2B5EF4-FFF2-40B4-BE49-F238E27FC236}">
                <a16:creationId xmlns:a16="http://schemas.microsoft.com/office/drawing/2014/main" id="{981878B3-6082-4774-9D1F-7E4A40E3D9A9}"/>
              </a:ext>
            </a:extLst>
          </p:cNvPr>
          <p:cNvSpPr/>
          <p:nvPr/>
        </p:nvSpPr>
        <p:spPr>
          <a:xfrm>
            <a:off x="3569102" y="188597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Oval 973">
            <a:extLst>
              <a:ext uri="{FF2B5EF4-FFF2-40B4-BE49-F238E27FC236}">
                <a16:creationId xmlns:a16="http://schemas.microsoft.com/office/drawing/2014/main" id="{78996D8F-F108-448C-ADB5-01DC09BC74E4}"/>
              </a:ext>
            </a:extLst>
          </p:cNvPr>
          <p:cNvSpPr/>
          <p:nvPr/>
        </p:nvSpPr>
        <p:spPr>
          <a:xfrm>
            <a:off x="3632214" y="195046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832E8B06-0D22-4D1A-A8A7-4E2B177F127E}"/>
              </a:ext>
            </a:extLst>
          </p:cNvPr>
          <p:cNvGrpSpPr/>
          <p:nvPr/>
        </p:nvGrpSpPr>
        <p:grpSpPr>
          <a:xfrm>
            <a:off x="2814388" y="2065914"/>
            <a:ext cx="155797" cy="146635"/>
            <a:chOff x="2889885" y="3098165"/>
            <a:chExt cx="274320" cy="274320"/>
          </a:xfrm>
        </p:grpSpPr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D091DE71-BF25-4850-9AE7-24300C9A62C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0E1AF635-7CE3-4E69-AE9E-8B3C0476F7F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EE85BB78-3957-4CEC-899C-ADCCE97D60FB}"/>
              </a:ext>
            </a:extLst>
          </p:cNvPr>
          <p:cNvGrpSpPr/>
          <p:nvPr/>
        </p:nvGrpSpPr>
        <p:grpSpPr>
          <a:xfrm>
            <a:off x="3290199" y="2242469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2BC04922-D24A-46A7-904C-9B0F97C9DC3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484A6666-B97F-4805-B806-6F5A9B5A1A7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1" name="Oval 980">
            <a:extLst>
              <a:ext uri="{FF2B5EF4-FFF2-40B4-BE49-F238E27FC236}">
                <a16:creationId xmlns:a16="http://schemas.microsoft.com/office/drawing/2014/main" id="{85987654-0CAD-4EF4-A99D-3DD930D2F7CC}"/>
              </a:ext>
            </a:extLst>
          </p:cNvPr>
          <p:cNvSpPr/>
          <p:nvPr/>
        </p:nvSpPr>
        <p:spPr>
          <a:xfrm>
            <a:off x="3837886" y="18441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F6FB4B34-7BA9-42CA-91A0-A0CDADC2B437}"/>
              </a:ext>
            </a:extLst>
          </p:cNvPr>
          <p:cNvSpPr/>
          <p:nvPr/>
        </p:nvSpPr>
        <p:spPr>
          <a:xfrm>
            <a:off x="3900998" y="19086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>
            <a:extLst>
              <a:ext uri="{FF2B5EF4-FFF2-40B4-BE49-F238E27FC236}">
                <a16:creationId xmlns:a16="http://schemas.microsoft.com/office/drawing/2014/main" id="{DA2286F8-0E07-403F-A431-BCFFDD5A44A0}"/>
              </a:ext>
            </a:extLst>
          </p:cNvPr>
          <p:cNvSpPr/>
          <p:nvPr/>
        </p:nvSpPr>
        <p:spPr>
          <a:xfrm>
            <a:off x="3954733" y="159304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Oval 983">
            <a:extLst>
              <a:ext uri="{FF2B5EF4-FFF2-40B4-BE49-F238E27FC236}">
                <a16:creationId xmlns:a16="http://schemas.microsoft.com/office/drawing/2014/main" id="{A527E353-064E-4452-A8AB-F66D1655C5A5}"/>
              </a:ext>
            </a:extLst>
          </p:cNvPr>
          <p:cNvSpPr/>
          <p:nvPr/>
        </p:nvSpPr>
        <p:spPr>
          <a:xfrm>
            <a:off x="4017845" y="165753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Oval 984">
            <a:extLst>
              <a:ext uri="{FF2B5EF4-FFF2-40B4-BE49-F238E27FC236}">
                <a16:creationId xmlns:a16="http://schemas.microsoft.com/office/drawing/2014/main" id="{AAB84C25-EAC5-41D6-B643-17054E9FA0E7}"/>
              </a:ext>
            </a:extLst>
          </p:cNvPr>
          <p:cNvSpPr/>
          <p:nvPr/>
        </p:nvSpPr>
        <p:spPr>
          <a:xfrm>
            <a:off x="3912197" y="1351614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>
            <a:extLst>
              <a:ext uri="{FF2B5EF4-FFF2-40B4-BE49-F238E27FC236}">
                <a16:creationId xmlns:a16="http://schemas.microsoft.com/office/drawing/2014/main" id="{FBDAA931-ED4C-4ED5-9C8A-30F85BCCC484}"/>
              </a:ext>
            </a:extLst>
          </p:cNvPr>
          <p:cNvSpPr/>
          <p:nvPr/>
        </p:nvSpPr>
        <p:spPr>
          <a:xfrm>
            <a:off x="3975309" y="1416106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Oval 986">
            <a:extLst>
              <a:ext uri="{FF2B5EF4-FFF2-40B4-BE49-F238E27FC236}">
                <a16:creationId xmlns:a16="http://schemas.microsoft.com/office/drawing/2014/main" id="{4A03DAF0-8149-466D-B766-5D8675705ECA}"/>
              </a:ext>
            </a:extLst>
          </p:cNvPr>
          <p:cNvSpPr/>
          <p:nvPr/>
        </p:nvSpPr>
        <p:spPr>
          <a:xfrm>
            <a:off x="3612451" y="1270304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Oval 987">
            <a:extLst>
              <a:ext uri="{FF2B5EF4-FFF2-40B4-BE49-F238E27FC236}">
                <a16:creationId xmlns:a16="http://schemas.microsoft.com/office/drawing/2014/main" id="{DD1B11A4-D193-448C-B1BC-7DB5A6B8D940}"/>
              </a:ext>
            </a:extLst>
          </p:cNvPr>
          <p:cNvSpPr/>
          <p:nvPr/>
        </p:nvSpPr>
        <p:spPr>
          <a:xfrm>
            <a:off x="3782028" y="11715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>
            <a:extLst>
              <a:ext uri="{FF2B5EF4-FFF2-40B4-BE49-F238E27FC236}">
                <a16:creationId xmlns:a16="http://schemas.microsoft.com/office/drawing/2014/main" id="{0A8E2EEC-0BC4-4B60-88C3-B86F909AA2E4}"/>
              </a:ext>
            </a:extLst>
          </p:cNvPr>
          <p:cNvSpPr/>
          <p:nvPr/>
        </p:nvSpPr>
        <p:spPr>
          <a:xfrm>
            <a:off x="3845140" y="12360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844C2F5-39C0-4BA2-8F24-62C51E8F7017}"/>
              </a:ext>
            </a:extLst>
          </p:cNvPr>
          <p:cNvGrpSpPr/>
          <p:nvPr/>
        </p:nvGrpSpPr>
        <p:grpSpPr>
          <a:xfrm>
            <a:off x="2904620" y="2334347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7CE62EFD-20F4-4716-B600-270E699D902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3D07CD97-3496-4382-AA60-788A404B2B6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F17AC9E6-8F49-424A-8200-F2249354BDEF}"/>
              </a:ext>
            </a:extLst>
          </p:cNvPr>
          <p:cNvGrpSpPr/>
          <p:nvPr/>
        </p:nvGrpSpPr>
        <p:grpSpPr>
          <a:xfrm>
            <a:off x="2686884" y="1729524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E256F7A7-E543-4267-8CE1-3C19262AD44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64E1818E-BE29-47A8-A0D8-3AE6C2413BD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63B598E9-C80D-401E-9337-11E9E6B8722A}"/>
              </a:ext>
            </a:extLst>
          </p:cNvPr>
          <p:cNvGrpSpPr/>
          <p:nvPr/>
        </p:nvGrpSpPr>
        <p:grpSpPr>
          <a:xfrm>
            <a:off x="3184099" y="1158047"/>
            <a:ext cx="155797" cy="146635"/>
            <a:chOff x="2889885" y="3098165"/>
            <a:chExt cx="274320" cy="274320"/>
          </a:xfrm>
        </p:grpSpPr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615DBC90-8963-47BD-AFBF-6A6C57FC81E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030B852F-D5C9-4030-AC7C-B6B3EDB37C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37B25D2F-9BF4-4E9A-A824-F71C17DE86EE}"/>
              </a:ext>
            </a:extLst>
          </p:cNvPr>
          <p:cNvGrpSpPr/>
          <p:nvPr/>
        </p:nvGrpSpPr>
        <p:grpSpPr>
          <a:xfrm>
            <a:off x="2911869" y="1133608"/>
            <a:ext cx="155797" cy="146635"/>
            <a:chOff x="2889885" y="3098165"/>
            <a:chExt cx="274320" cy="274320"/>
          </a:xfrm>
        </p:grpSpPr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5ED453CF-D734-4531-93FE-2AAE9181E00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756631-FEB3-466E-BD11-922017D729E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2" name="Oval 1001">
            <a:extLst>
              <a:ext uri="{FF2B5EF4-FFF2-40B4-BE49-F238E27FC236}">
                <a16:creationId xmlns:a16="http://schemas.microsoft.com/office/drawing/2014/main" id="{95DD4A5D-273F-490D-82DD-B2D198ED97F6}"/>
              </a:ext>
            </a:extLst>
          </p:cNvPr>
          <p:cNvSpPr/>
          <p:nvPr/>
        </p:nvSpPr>
        <p:spPr>
          <a:xfrm>
            <a:off x="2641834" y="131292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Oval 1002">
            <a:extLst>
              <a:ext uri="{FF2B5EF4-FFF2-40B4-BE49-F238E27FC236}">
                <a16:creationId xmlns:a16="http://schemas.microsoft.com/office/drawing/2014/main" id="{3C7CCECA-AD87-4E84-B2C8-DBC6F8EC0C65}"/>
              </a:ext>
            </a:extLst>
          </p:cNvPr>
          <p:cNvSpPr/>
          <p:nvPr/>
        </p:nvSpPr>
        <p:spPr>
          <a:xfrm>
            <a:off x="2704946" y="137741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312B380C-580B-4C99-8431-DF26AEF895B7}"/>
              </a:ext>
            </a:extLst>
          </p:cNvPr>
          <p:cNvGrpSpPr/>
          <p:nvPr/>
        </p:nvGrpSpPr>
        <p:grpSpPr>
          <a:xfrm>
            <a:off x="2724292" y="1513413"/>
            <a:ext cx="155797" cy="146635"/>
            <a:chOff x="2889885" y="3098165"/>
            <a:chExt cx="274320" cy="274320"/>
          </a:xfrm>
        </p:grpSpPr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E1CF315-EB6F-49AD-B6D4-2E5833FF074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D2909258-EB74-4223-A903-46634662C11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1FB6B463-9213-4CC0-9345-C6C2E0CE1376}"/>
              </a:ext>
            </a:extLst>
          </p:cNvPr>
          <p:cNvGrpSpPr/>
          <p:nvPr/>
        </p:nvGrpSpPr>
        <p:grpSpPr>
          <a:xfrm>
            <a:off x="2596953" y="2231641"/>
            <a:ext cx="155797" cy="146635"/>
            <a:chOff x="2889885" y="3098165"/>
            <a:chExt cx="274320" cy="274320"/>
          </a:xfrm>
        </p:grpSpPr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2415CDA-5576-47D2-BB73-310F57043DF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677DAB64-099B-487C-BCA9-B0372C25B57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01E86465-82C2-4FF1-91E6-B8CEBD52281D}"/>
              </a:ext>
            </a:extLst>
          </p:cNvPr>
          <p:cNvGrpSpPr/>
          <p:nvPr/>
        </p:nvGrpSpPr>
        <p:grpSpPr>
          <a:xfrm>
            <a:off x="3597867" y="2277121"/>
            <a:ext cx="155797" cy="146635"/>
            <a:chOff x="2889885" y="3098165"/>
            <a:chExt cx="274320" cy="274320"/>
          </a:xfrm>
        </p:grpSpPr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4EC76C9F-5AE6-42EF-858D-06A432DE627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569FB11C-47E1-4269-A0FA-DEE702610F9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3" name="Group 1012">
            <a:extLst>
              <a:ext uri="{FF2B5EF4-FFF2-40B4-BE49-F238E27FC236}">
                <a16:creationId xmlns:a16="http://schemas.microsoft.com/office/drawing/2014/main" id="{100B51CB-9602-4394-96AD-C71F9FD88DB3}"/>
              </a:ext>
            </a:extLst>
          </p:cNvPr>
          <p:cNvGrpSpPr/>
          <p:nvPr/>
        </p:nvGrpSpPr>
        <p:grpSpPr>
          <a:xfrm>
            <a:off x="3134403" y="2486423"/>
            <a:ext cx="155797" cy="146635"/>
            <a:chOff x="2889885" y="3098165"/>
            <a:chExt cx="274320" cy="274320"/>
          </a:xfrm>
        </p:grpSpPr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AF087765-8CCA-4126-88DD-82B026E222C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32F72234-6317-4DED-902F-04520C60138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419397B-AEEF-424D-9415-E68499B2ACC5}"/>
              </a:ext>
            </a:extLst>
          </p:cNvPr>
          <p:cNvGrpSpPr/>
          <p:nvPr/>
        </p:nvGrpSpPr>
        <p:grpSpPr>
          <a:xfrm>
            <a:off x="2486038" y="1897405"/>
            <a:ext cx="155797" cy="146635"/>
            <a:chOff x="2889885" y="3098165"/>
            <a:chExt cx="274320" cy="274320"/>
          </a:xfrm>
        </p:grpSpPr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3D6A5B17-94C2-4B2C-8232-18F091ACBBC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885955-8610-4FC3-B32B-EF27B07CBD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DD7BE7E-FD46-4AE6-A2A2-F426ADDB9EE0}"/>
              </a:ext>
            </a:extLst>
          </p:cNvPr>
          <p:cNvGrpSpPr/>
          <p:nvPr/>
        </p:nvGrpSpPr>
        <p:grpSpPr>
          <a:xfrm>
            <a:off x="2674851" y="2498293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DA427832-549F-4861-9812-F896710B0FD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E7BD6E67-D2FC-4FF8-B1FB-168CC460AD8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06435540-3468-4A9A-920A-68E342686477}"/>
              </a:ext>
            </a:extLst>
          </p:cNvPr>
          <p:cNvGrpSpPr/>
          <p:nvPr/>
        </p:nvGrpSpPr>
        <p:grpSpPr>
          <a:xfrm>
            <a:off x="2444182" y="1586731"/>
            <a:ext cx="155797" cy="146635"/>
            <a:chOff x="2889885" y="3098165"/>
            <a:chExt cx="274320" cy="274320"/>
          </a:xfrm>
        </p:grpSpPr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6A0B8355-7FC2-4A85-9EE6-DFF2CC8B7BE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580DB82-CF5A-4875-8441-29114176EE17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F4C5C23-41FF-4B03-A5EE-ECFE6A5C0745}"/>
              </a:ext>
            </a:extLst>
          </p:cNvPr>
          <p:cNvGrpSpPr/>
          <p:nvPr/>
        </p:nvGrpSpPr>
        <p:grpSpPr>
          <a:xfrm>
            <a:off x="3386030" y="1977261"/>
            <a:ext cx="155797" cy="146635"/>
            <a:chOff x="2889885" y="3098165"/>
            <a:chExt cx="274320" cy="274320"/>
          </a:xfrm>
        </p:grpSpPr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AAD370A2-EF7E-4EA3-B6C6-0C8CED38379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7C9A2A9B-3C7A-4299-9713-C91A9CACBC8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1A1040E-AFCD-48D7-B352-7D4A1FEDB472}"/>
              </a:ext>
            </a:extLst>
          </p:cNvPr>
          <p:cNvGrpSpPr/>
          <p:nvPr/>
        </p:nvGrpSpPr>
        <p:grpSpPr>
          <a:xfrm>
            <a:off x="3154065" y="1804339"/>
            <a:ext cx="155797" cy="146635"/>
            <a:chOff x="2889885" y="3098165"/>
            <a:chExt cx="274320" cy="274320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8CA669D-3868-4522-A092-8901C0D3BC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B375C2E3-AD1B-49FE-AB56-295ACC940E5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1" name="Oval 1030">
            <a:extLst>
              <a:ext uri="{FF2B5EF4-FFF2-40B4-BE49-F238E27FC236}">
                <a16:creationId xmlns:a16="http://schemas.microsoft.com/office/drawing/2014/main" id="{913842D5-A03A-4984-807E-8559EB56778D}"/>
              </a:ext>
            </a:extLst>
          </p:cNvPr>
          <p:cNvSpPr/>
          <p:nvPr/>
        </p:nvSpPr>
        <p:spPr>
          <a:xfrm>
            <a:off x="3812739" y="21510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B0CD760B-26CF-49F2-B01B-5F951CD86F4F}"/>
              </a:ext>
            </a:extLst>
          </p:cNvPr>
          <p:cNvSpPr/>
          <p:nvPr/>
        </p:nvSpPr>
        <p:spPr>
          <a:xfrm>
            <a:off x="3875851" y="22155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368AB50D-53E1-4587-B445-54C94C55CF03}"/>
              </a:ext>
            </a:extLst>
          </p:cNvPr>
          <p:cNvSpPr/>
          <p:nvPr/>
        </p:nvSpPr>
        <p:spPr>
          <a:xfrm>
            <a:off x="3812739" y="2449736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BF468C3B-4EF7-404D-8734-CB49A105042B}"/>
              </a:ext>
            </a:extLst>
          </p:cNvPr>
          <p:cNvSpPr/>
          <p:nvPr/>
        </p:nvSpPr>
        <p:spPr>
          <a:xfrm>
            <a:off x="3875851" y="2514228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2EEFF8C-F63C-466F-9DF4-55D21E466FFE}"/>
              </a:ext>
            </a:extLst>
          </p:cNvPr>
          <p:cNvGrpSpPr/>
          <p:nvPr/>
        </p:nvGrpSpPr>
        <p:grpSpPr>
          <a:xfrm>
            <a:off x="3425603" y="2603267"/>
            <a:ext cx="155797" cy="146635"/>
            <a:chOff x="2889885" y="3098165"/>
            <a:chExt cx="274320" cy="274320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FBC9EEA-8610-46C1-9FF2-6265D70679D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45BD8BA-11ED-4136-ABE7-B1B07285912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9D63FE1-6AAF-43EC-A577-B8B47E9AFAA6}"/>
              </a:ext>
            </a:extLst>
          </p:cNvPr>
          <p:cNvGrpSpPr/>
          <p:nvPr/>
        </p:nvGrpSpPr>
        <p:grpSpPr>
          <a:xfrm>
            <a:off x="2217353" y="2778761"/>
            <a:ext cx="155797" cy="146635"/>
            <a:chOff x="6769759" y="5011587"/>
            <a:chExt cx="274320" cy="274320"/>
          </a:xfrm>
        </p:grpSpPr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781C7B97-304D-445B-882E-8477CDE4235B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7C5A1EC5-8CAF-4A02-829F-2B86AC601257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F3DA1BA-68C9-46D3-BE48-6D820A152A1D}"/>
              </a:ext>
            </a:extLst>
          </p:cNvPr>
          <p:cNvGrpSpPr/>
          <p:nvPr/>
        </p:nvGrpSpPr>
        <p:grpSpPr>
          <a:xfrm>
            <a:off x="2287916" y="2261030"/>
            <a:ext cx="155797" cy="146635"/>
            <a:chOff x="6769759" y="5011587"/>
            <a:chExt cx="274320" cy="274320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09648A5-7EDE-46C5-B1CC-B4168E6A132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94E4BA4B-1002-4839-9939-9AAD31FE069E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D52011FC-8B6F-4B00-B007-FDD063E201E1}"/>
              </a:ext>
            </a:extLst>
          </p:cNvPr>
          <p:cNvGrpSpPr/>
          <p:nvPr/>
        </p:nvGrpSpPr>
        <p:grpSpPr>
          <a:xfrm>
            <a:off x="2219736" y="2008500"/>
            <a:ext cx="155797" cy="146635"/>
            <a:chOff x="6769759" y="5011587"/>
            <a:chExt cx="274320" cy="274320"/>
          </a:xfrm>
        </p:grpSpPr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A904D265-3DD2-4F62-BBE3-80352A56A0C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4AE9FD25-47E9-4F56-A0A4-76CFC94009B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33AF1BA-CA28-4BBE-BA7E-5996FD2042EF}"/>
              </a:ext>
            </a:extLst>
          </p:cNvPr>
          <p:cNvGrpSpPr/>
          <p:nvPr/>
        </p:nvGrpSpPr>
        <p:grpSpPr>
          <a:xfrm>
            <a:off x="1977601" y="2172112"/>
            <a:ext cx="155797" cy="146635"/>
            <a:chOff x="6769759" y="5011587"/>
            <a:chExt cx="274320" cy="274320"/>
          </a:xfrm>
        </p:grpSpPr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B714C410-6316-40D9-8942-2FCCE4343D99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E498DE51-3072-4988-89EE-EDDA5C202F64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6C9CEE2E-0237-4282-8FBF-3CEE988CA64F}"/>
              </a:ext>
            </a:extLst>
          </p:cNvPr>
          <p:cNvGrpSpPr/>
          <p:nvPr/>
        </p:nvGrpSpPr>
        <p:grpSpPr>
          <a:xfrm>
            <a:off x="2153935" y="1734737"/>
            <a:ext cx="155797" cy="146635"/>
            <a:chOff x="6769759" y="5011587"/>
            <a:chExt cx="274320" cy="27432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1CC7AEB3-7322-498A-A834-2AB931F2A8E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AAD4BB9F-B22C-41BB-9D6D-BCF5172C72A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FE79BA02-B765-44FB-8C4A-807F1A202AF0}"/>
              </a:ext>
            </a:extLst>
          </p:cNvPr>
          <p:cNvGrpSpPr/>
          <p:nvPr/>
        </p:nvGrpSpPr>
        <p:grpSpPr>
          <a:xfrm>
            <a:off x="2246415" y="1363589"/>
            <a:ext cx="155797" cy="146635"/>
            <a:chOff x="6769759" y="5011587"/>
            <a:chExt cx="274320" cy="27432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C008EDC-F099-4CB3-8DF8-E45165E018CF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937CF37C-B748-4CA7-9386-D3364A0418A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9B3CDA63-2400-439F-A341-AD426DC40A32}"/>
              </a:ext>
            </a:extLst>
          </p:cNvPr>
          <p:cNvGrpSpPr/>
          <p:nvPr/>
        </p:nvGrpSpPr>
        <p:grpSpPr>
          <a:xfrm>
            <a:off x="1935041" y="1443151"/>
            <a:ext cx="155797" cy="146635"/>
            <a:chOff x="6769759" y="5011587"/>
            <a:chExt cx="274320" cy="27432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52B01423-4259-4385-B465-5B34BA593C3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5418127-7347-4682-832F-D3C56882017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48D3A937-E29D-4429-ADEE-7250A33A604F}"/>
              </a:ext>
            </a:extLst>
          </p:cNvPr>
          <p:cNvGrpSpPr/>
          <p:nvPr/>
        </p:nvGrpSpPr>
        <p:grpSpPr>
          <a:xfrm>
            <a:off x="1842356" y="1739489"/>
            <a:ext cx="155797" cy="146635"/>
            <a:chOff x="6769759" y="5011587"/>
            <a:chExt cx="274320" cy="274320"/>
          </a:xfrm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9E3BC5F-6088-4D3D-83CD-51477C53D180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DE4D6A5-FCB3-4F9B-9C06-9632B092D83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22B26D7-F99B-4A91-93C9-4868C2B154E7}"/>
              </a:ext>
            </a:extLst>
          </p:cNvPr>
          <p:cNvGrpSpPr/>
          <p:nvPr/>
        </p:nvGrpSpPr>
        <p:grpSpPr>
          <a:xfrm>
            <a:off x="2419319" y="1124782"/>
            <a:ext cx="155797" cy="146635"/>
            <a:chOff x="6769759" y="5011587"/>
            <a:chExt cx="274320" cy="27432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607F52A-480D-45B6-90DF-11155875104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E6D7223D-7D2C-4AC0-94A8-2B02ED99B47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6AB252D-5796-42ED-94E1-D4D786B5820B}"/>
              </a:ext>
            </a:extLst>
          </p:cNvPr>
          <p:cNvGrpSpPr/>
          <p:nvPr/>
        </p:nvGrpSpPr>
        <p:grpSpPr>
          <a:xfrm>
            <a:off x="2673208" y="925099"/>
            <a:ext cx="155797" cy="146635"/>
            <a:chOff x="6769759" y="5011587"/>
            <a:chExt cx="274320" cy="27432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A9E9FDEE-D462-428F-87DC-E38BA6411211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8365043D-3F06-42E5-9601-9F8DDDB117E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09C9E41-4A63-4CEB-9CA7-9728A3A2BF05}"/>
              </a:ext>
            </a:extLst>
          </p:cNvPr>
          <p:cNvGrpSpPr/>
          <p:nvPr/>
        </p:nvGrpSpPr>
        <p:grpSpPr>
          <a:xfrm>
            <a:off x="3072272" y="912399"/>
            <a:ext cx="155797" cy="146635"/>
            <a:chOff x="6769759" y="5011587"/>
            <a:chExt cx="274320" cy="27432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5181FDE4-1C61-48DA-987D-11E3723D0632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4566DAF7-7E3E-4501-B32F-4893C3837D38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25722138-C49F-4FD5-8C21-B5D812078329}"/>
              </a:ext>
            </a:extLst>
          </p:cNvPr>
          <p:cNvGrpSpPr/>
          <p:nvPr/>
        </p:nvGrpSpPr>
        <p:grpSpPr>
          <a:xfrm>
            <a:off x="3079549" y="2783268"/>
            <a:ext cx="155797" cy="146635"/>
            <a:chOff x="6769759" y="5011587"/>
            <a:chExt cx="274320" cy="27432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144A98A6-3781-4CDD-A3B5-7C49B63ED043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8F029DA-2074-4813-B7A5-D714A362CB6B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2A588384-EC5F-4F14-83B7-ABDF68A13E58}"/>
              </a:ext>
            </a:extLst>
          </p:cNvPr>
          <p:cNvGrpSpPr/>
          <p:nvPr/>
        </p:nvGrpSpPr>
        <p:grpSpPr>
          <a:xfrm>
            <a:off x="2341420" y="2523053"/>
            <a:ext cx="155797" cy="146635"/>
            <a:chOff x="2889885" y="3098165"/>
            <a:chExt cx="274320" cy="27432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01B2649F-EAE9-4C69-B7D0-531E474786E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6F8508A0-0251-4D6D-8982-AC78A4AF307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4B0C6E9C-506F-45E4-912D-084BBD89852E}"/>
              </a:ext>
            </a:extLst>
          </p:cNvPr>
          <p:cNvGrpSpPr/>
          <p:nvPr/>
        </p:nvGrpSpPr>
        <p:grpSpPr>
          <a:xfrm>
            <a:off x="2541028" y="2743384"/>
            <a:ext cx="155797" cy="146635"/>
            <a:chOff x="2889885" y="3098165"/>
            <a:chExt cx="274320" cy="274320"/>
          </a:xfrm>
        </p:grpSpPr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E176BDC9-6F12-4D9F-AC1D-CB968423BAB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91A92611-1146-45ED-B1B8-9794FEF07AE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C209EA96-7546-4D4C-81D0-8E4864196A35}"/>
              </a:ext>
            </a:extLst>
          </p:cNvPr>
          <p:cNvCxnSpPr>
            <a:cxnSpLocks/>
            <a:stCxn id="1083" idx="5"/>
          </p:cNvCxnSpPr>
          <p:nvPr/>
        </p:nvCxnSpPr>
        <p:spPr>
          <a:xfrm>
            <a:off x="3494847" y="945263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Oval 1080">
            <a:extLst>
              <a:ext uri="{FF2B5EF4-FFF2-40B4-BE49-F238E27FC236}">
                <a16:creationId xmlns:a16="http://schemas.microsoft.com/office/drawing/2014/main" id="{951A283D-29E8-4099-84F3-45A069C8D50B}"/>
              </a:ext>
            </a:extLst>
          </p:cNvPr>
          <p:cNvSpPr/>
          <p:nvPr/>
        </p:nvSpPr>
        <p:spPr>
          <a:xfrm>
            <a:off x="3549339" y="1205812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F56A933-E455-4B3A-A27F-285A287DE57C}"/>
              </a:ext>
            </a:extLst>
          </p:cNvPr>
          <p:cNvSpPr/>
          <p:nvPr/>
        </p:nvSpPr>
        <p:spPr>
          <a:xfrm>
            <a:off x="3409571" y="85991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3D3EEA48-1954-4DE4-B148-C93C7AF70BA3}"/>
              </a:ext>
            </a:extLst>
          </p:cNvPr>
          <p:cNvSpPr/>
          <p:nvPr/>
        </p:nvSpPr>
        <p:spPr>
          <a:xfrm>
            <a:off x="3472683" y="92440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1552F8A4-406A-485B-892C-45160DD7D6E1}"/>
              </a:ext>
            </a:extLst>
          </p:cNvPr>
          <p:cNvSpPr txBox="1"/>
          <p:nvPr/>
        </p:nvSpPr>
        <p:spPr>
          <a:xfrm>
            <a:off x="29841" y="3636389"/>
            <a:ext cx="416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More independent walks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739B2966-9E24-47D8-8697-445EADDD3092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289188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FBD7-2A6F-45C4-8332-D7CB1C53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0B9EA-19FE-4DF5-8392-5EF4DDED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Focus: show that this sampling scheme gives us enough information to find influential nodes with few samples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End conclusion: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samples suffice in a community-structured network (stochastic block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0B9EA-19FE-4DF5-8392-5EF4DDED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27595-DAB3-499F-8E26-3AB66A72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CB5F5-BAD8-43BE-A803-84A53C2B48F2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408075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EBA3AE-BF9B-4CE8-B953-92B4379754F1}"/>
              </a:ext>
            </a:extLst>
          </p:cNvPr>
          <p:cNvCxnSpPr>
            <a:cxnSpLocks/>
          </p:cNvCxnSpPr>
          <p:nvPr/>
        </p:nvCxnSpPr>
        <p:spPr>
          <a:xfrm flipV="1">
            <a:off x="505793" y="4860524"/>
            <a:ext cx="416643" cy="199747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C8B20E0-D5F9-4294-B89A-CAB4A33A3F83}"/>
              </a:ext>
            </a:extLst>
          </p:cNvPr>
          <p:cNvCxnSpPr>
            <a:cxnSpLocks/>
          </p:cNvCxnSpPr>
          <p:nvPr/>
        </p:nvCxnSpPr>
        <p:spPr>
          <a:xfrm flipV="1">
            <a:off x="-38075" y="4724498"/>
            <a:ext cx="906095" cy="27205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ECDECE-D02F-4B73-8008-DC39009F2B72}"/>
              </a:ext>
            </a:extLst>
          </p:cNvPr>
          <p:cNvCxnSpPr>
            <a:cxnSpLocks/>
          </p:cNvCxnSpPr>
          <p:nvPr/>
        </p:nvCxnSpPr>
        <p:spPr>
          <a:xfrm>
            <a:off x="0" y="518161"/>
            <a:ext cx="1129053" cy="75903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0C486E-3D1D-4E40-8AD6-B93FB4187BFB}"/>
              </a:ext>
            </a:extLst>
          </p:cNvPr>
          <p:cNvCxnSpPr>
            <a:cxnSpLocks/>
          </p:cNvCxnSpPr>
          <p:nvPr/>
        </p:nvCxnSpPr>
        <p:spPr>
          <a:xfrm flipH="1" flipV="1">
            <a:off x="1855101" y="3462279"/>
            <a:ext cx="315769" cy="215191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801367-B5C5-4F21-877D-76DDEC907B67}"/>
              </a:ext>
            </a:extLst>
          </p:cNvPr>
          <p:cNvCxnSpPr>
            <a:cxnSpLocks/>
          </p:cNvCxnSpPr>
          <p:nvPr/>
        </p:nvCxnSpPr>
        <p:spPr>
          <a:xfrm flipV="1">
            <a:off x="853016" y="1378699"/>
            <a:ext cx="223014" cy="331080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2D1B07-6047-491B-87D2-9DAC49BA8DFB}"/>
              </a:ext>
            </a:extLst>
          </p:cNvPr>
          <p:cNvCxnSpPr>
            <a:cxnSpLocks/>
          </p:cNvCxnSpPr>
          <p:nvPr/>
        </p:nvCxnSpPr>
        <p:spPr>
          <a:xfrm flipV="1">
            <a:off x="943206" y="3511275"/>
            <a:ext cx="857479" cy="117822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38B49D-7EC3-4964-A621-469F6754076B}"/>
              </a:ext>
            </a:extLst>
          </p:cNvPr>
          <p:cNvCxnSpPr>
            <a:cxnSpLocks/>
          </p:cNvCxnSpPr>
          <p:nvPr/>
        </p:nvCxnSpPr>
        <p:spPr>
          <a:xfrm flipV="1">
            <a:off x="3388311" y="1448926"/>
            <a:ext cx="234257" cy="194879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3A1CCE-A8C0-4AB9-A05D-A77CB27E866E}"/>
              </a:ext>
            </a:extLst>
          </p:cNvPr>
          <p:cNvCxnSpPr>
            <a:cxnSpLocks/>
          </p:cNvCxnSpPr>
          <p:nvPr/>
        </p:nvCxnSpPr>
        <p:spPr>
          <a:xfrm>
            <a:off x="1094223" y="1448926"/>
            <a:ext cx="735823" cy="197008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CD324159-7E63-4325-957E-42B978909239}"/>
              </a:ext>
            </a:extLst>
          </p:cNvPr>
          <p:cNvSpPr txBox="1">
            <a:spLocks/>
          </p:cNvSpPr>
          <p:nvPr/>
        </p:nvSpPr>
        <p:spPr>
          <a:xfrm>
            <a:off x="727173" y="4543771"/>
            <a:ext cx="10737651" cy="1968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venir Next"/>
            </a:endParaRPr>
          </a:p>
        </p:txBody>
      </p:sp>
      <p:pic>
        <p:nvPicPr>
          <p:cNvPr id="2050" name="Picture 2" descr="The Best Bet in Crowd Prediction - Scientific American">
            <a:extLst>
              <a:ext uri="{FF2B5EF4-FFF2-40B4-BE49-F238E27FC236}">
                <a16:creationId xmlns:a16="http://schemas.microsoft.com/office/drawing/2014/main" id="{343BA8D4-915D-4BBE-B660-10C60E47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11FB83E-A522-485D-8D36-4BC0C30D303E}"/>
              </a:ext>
            </a:extLst>
          </p:cNvPr>
          <p:cNvSpPr/>
          <p:nvPr/>
        </p:nvSpPr>
        <p:spPr>
          <a:xfrm rot="5400000">
            <a:off x="2193724" y="190259"/>
            <a:ext cx="6875717" cy="649519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1FD51A-D40F-4457-874A-F88199607DCC}"/>
              </a:ext>
            </a:extLst>
          </p:cNvPr>
          <p:cNvCxnSpPr>
            <a:cxnSpLocks/>
          </p:cNvCxnSpPr>
          <p:nvPr/>
        </p:nvCxnSpPr>
        <p:spPr>
          <a:xfrm>
            <a:off x="1076030" y="1448926"/>
            <a:ext cx="243642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942EC0-0551-4B0D-A795-50398F8D1CC7}"/>
              </a:ext>
            </a:extLst>
          </p:cNvPr>
          <p:cNvCxnSpPr>
            <a:cxnSpLocks/>
          </p:cNvCxnSpPr>
          <p:nvPr/>
        </p:nvCxnSpPr>
        <p:spPr>
          <a:xfrm flipH="1" flipV="1">
            <a:off x="948881" y="4666198"/>
            <a:ext cx="1272265" cy="92718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0A9049-BFCA-43F1-8C38-41E5C4317522}"/>
              </a:ext>
            </a:extLst>
          </p:cNvPr>
          <p:cNvCxnSpPr>
            <a:cxnSpLocks/>
          </p:cNvCxnSpPr>
          <p:nvPr/>
        </p:nvCxnSpPr>
        <p:spPr>
          <a:xfrm flipV="1">
            <a:off x="2170870" y="3237710"/>
            <a:ext cx="1259426" cy="23764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1D4F62-B473-48F1-9E7A-B8E6CA7980D6}"/>
              </a:ext>
            </a:extLst>
          </p:cNvPr>
          <p:cNvSpPr/>
          <p:nvPr/>
        </p:nvSpPr>
        <p:spPr>
          <a:xfrm>
            <a:off x="467360" y="4236720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FA6D9E-1710-4E95-9A07-1BC0D796D405}"/>
              </a:ext>
            </a:extLst>
          </p:cNvPr>
          <p:cNvCxnSpPr>
            <a:cxnSpLocks/>
          </p:cNvCxnSpPr>
          <p:nvPr/>
        </p:nvCxnSpPr>
        <p:spPr>
          <a:xfrm flipV="1">
            <a:off x="3388311" y="1569400"/>
            <a:ext cx="124141" cy="16769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3E0F5-1A3B-4121-A10F-0DAFF7334482}"/>
              </a:ext>
            </a:extLst>
          </p:cNvPr>
          <p:cNvCxnSpPr>
            <a:cxnSpLocks/>
          </p:cNvCxnSpPr>
          <p:nvPr/>
        </p:nvCxnSpPr>
        <p:spPr>
          <a:xfrm flipH="1">
            <a:off x="3388312" y="1689873"/>
            <a:ext cx="3528819" cy="163643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88359B-2202-4E01-B8C7-65E6F68E5E6E}"/>
              </a:ext>
            </a:extLst>
          </p:cNvPr>
          <p:cNvCxnSpPr>
            <a:cxnSpLocks/>
          </p:cNvCxnSpPr>
          <p:nvPr/>
        </p:nvCxnSpPr>
        <p:spPr>
          <a:xfrm flipH="1" flipV="1">
            <a:off x="1076030" y="1455406"/>
            <a:ext cx="2312281" cy="183397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83AE1B-528E-4201-B538-EF8AD30357A3}"/>
              </a:ext>
            </a:extLst>
          </p:cNvPr>
          <p:cNvSpPr/>
          <p:nvPr/>
        </p:nvSpPr>
        <p:spPr>
          <a:xfrm>
            <a:off x="2946351" y="2834882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4177EA-B66C-4176-83A8-1119A09F4695}"/>
              </a:ext>
            </a:extLst>
          </p:cNvPr>
          <p:cNvSpPr/>
          <p:nvPr/>
        </p:nvSpPr>
        <p:spPr>
          <a:xfrm>
            <a:off x="587458" y="930766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987631-E9E2-403A-8CFC-E3EE0F9B8051}"/>
              </a:ext>
            </a:extLst>
          </p:cNvPr>
          <p:cNvCxnSpPr>
            <a:cxnSpLocks/>
          </p:cNvCxnSpPr>
          <p:nvPr/>
        </p:nvCxnSpPr>
        <p:spPr>
          <a:xfrm flipH="1" flipV="1">
            <a:off x="3575482" y="1526824"/>
            <a:ext cx="3341649" cy="10948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5B358E-CC02-44B2-9650-31A20309C4D6}"/>
              </a:ext>
            </a:extLst>
          </p:cNvPr>
          <p:cNvSpPr/>
          <p:nvPr/>
        </p:nvSpPr>
        <p:spPr>
          <a:xfrm>
            <a:off x="3070492" y="1037446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0B2BE3-57CD-483C-8E87-5C5463BB01DC}"/>
              </a:ext>
            </a:extLst>
          </p:cNvPr>
          <p:cNvSpPr/>
          <p:nvPr/>
        </p:nvSpPr>
        <p:spPr>
          <a:xfrm>
            <a:off x="1694101" y="5116789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9BFE8D-ABBF-452B-B39F-2780B34B47EA}"/>
              </a:ext>
            </a:extLst>
          </p:cNvPr>
          <p:cNvSpPr/>
          <p:nvPr/>
        </p:nvSpPr>
        <p:spPr>
          <a:xfrm>
            <a:off x="1388086" y="3024217"/>
            <a:ext cx="883920" cy="822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rtial Circle 69">
            <a:extLst>
              <a:ext uri="{FF2B5EF4-FFF2-40B4-BE49-F238E27FC236}">
                <a16:creationId xmlns:a16="http://schemas.microsoft.com/office/drawing/2014/main" id="{F01CF642-A297-464D-BE2A-5EE0A051A807}"/>
              </a:ext>
            </a:extLst>
          </p:cNvPr>
          <p:cNvSpPr/>
          <p:nvPr/>
        </p:nvSpPr>
        <p:spPr>
          <a:xfrm rot="2494082">
            <a:off x="6746625" y="1391938"/>
            <a:ext cx="886968" cy="822960"/>
          </a:xfrm>
          <a:prstGeom prst="pie">
            <a:avLst>
              <a:gd name="adj1" fmla="val 5360799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BC010-7E25-4F19-8792-DB76CC8DC9C2}"/>
              </a:ext>
            </a:extLst>
          </p:cNvPr>
          <p:cNvSpPr/>
          <p:nvPr/>
        </p:nvSpPr>
        <p:spPr>
          <a:xfrm>
            <a:off x="0" y="2174373"/>
            <a:ext cx="12192000" cy="2550124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Deploying an AI-augmented intervention for           HIV prevention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Bryan Wilder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(Carnegie Mellon)</a:t>
            </a:r>
          </a:p>
        </p:txBody>
      </p:sp>
    </p:spTree>
    <p:extLst>
      <p:ext uri="{BB962C8B-B14F-4D97-AF65-F5344CB8AC3E}">
        <p14:creationId xmlns:p14="http://schemas.microsoft.com/office/powerpoint/2010/main" val="92857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63F2-010D-4B47-9D1F-23106108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F7765-2560-4AE4-965E-EDE93BF18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2440" cy="4351338"/>
              </a:xfrm>
            </p:spPr>
            <p:txBody>
              <a:bodyPr/>
              <a:lstStyle/>
              <a:p>
                <a:pPr>
                  <a:buClr>
                    <a:schemeClr val="accent6"/>
                  </a:buClr>
                </a:pPr>
                <a:r>
                  <a:rPr lang="en-US" dirty="0"/>
                  <a:t>We’d like to seed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(budget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Clr>
                    <a:schemeClr val="accent6"/>
                  </a:buClr>
                </a:pPr>
                <a:r>
                  <a:rPr lang="en-US" dirty="0"/>
                  <a:t>Average degree in a community scales with community size</a:t>
                </a:r>
              </a:p>
              <a:p>
                <a:pPr lvl="1">
                  <a:buClr>
                    <a:schemeClr val="accent6"/>
                  </a:buClr>
                </a:pPr>
                <a:r>
                  <a:rPr lang="en-US" dirty="0"/>
                  <a:t>Also observed in real homeless youth networks</a:t>
                </a:r>
              </a:p>
              <a:p>
                <a:pPr>
                  <a:buClr>
                    <a:schemeClr val="accent6"/>
                  </a:buClr>
                </a:pPr>
                <a:r>
                  <a:rPr lang="en-US" dirty="0"/>
                  <a:t>Local information (degree) is informative about global properties!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F7765-2560-4AE4-965E-EDE93BF18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2440" cy="4351338"/>
              </a:xfrm>
              <a:blipFill>
                <a:blip r:embed="rId2"/>
                <a:stretch>
                  <a:fillRect l="-1032" t="-2381" r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42E5-FEB3-45AC-9CD1-99862719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F23572-56F6-4C03-A880-6B218FC914C7}"/>
              </a:ext>
            </a:extLst>
          </p:cNvPr>
          <p:cNvGrpSpPr/>
          <p:nvPr/>
        </p:nvGrpSpPr>
        <p:grpSpPr>
          <a:xfrm>
            <a:off x="2338091" y="4378914"/>
            <a:ext cx="2486618" cy="1707561"/>
            <a:chOff x="5074918" y="3243395"/>
            <a:chExt cx="2486618" cy="17075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8F8D0D-DBCA-43A3-A6C2-8FE6E4EF78D7}"/>
                </a:ext>
              </a:extLst>
            </p:cNvPr>
            <p:cNvCxnSpPr>
              <a:cxnSpLocks/>
              <a:stCxn id="43" idx="6"/>
              <a:endCxn id="37" idx="2"/>
            </p:cNvCxnSpPr>
            <p:nvPr/>
          </p:nvCxnSpPr>
          <p:spPr>
            <a:xfrm flipH="1">
              <a:off x="5186043" y="4361637"/>
              <a:ext cx="632810" cy="463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3939C7-E990-42EF-AC94-8B44AE7EBB70}"/>
                </a:ext>
              </a:extLst>
            </p:cNvPr>
            <p:cNvCxnSpPr>
              <a:cxnSpLocks/>
              <a:stCxn id="43" idx="3"/>
              <a:endCxn id="35" idx="7"/>
            </p:cNvCxnSpPr>
            <p:nvPr/>
          </p:nvCxnSpPr>
          <p:spPr>
            <a:xfrm flipH="1">
              <a:off x="5576528" y="4377801"/>
              <a:ext cx="203301" cy="4261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DEE02-68B2-4C7D-86BC-BF21C7460010}"/>
                </a:ext>
              </a:extLst>
            </p:cNvPr>
            <p:cNvCxnSpPr>
              <a:cxnSpLocks/>
              <a:stCxn id="53" idx="1"/>
              <a:endCxn id="39" idx="1"/>
            </p:cNvCxnSpPr>
            <p:nvPr/>
          </p:nvCxnSpPr>
          <p:spPr>
            <a:xfrm>
              <a:off x="6863308" y="3866884"/>
              <a:ext cx="238413" cy="6749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EA8445-B985-49FC-9B94-C40B90E04D0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>
              <a:off x="6605153" y="3492000"/>
              <a:ext cx="277495" cy="3832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D7F99-0E1D-4C9A-AE43-568C4AF9C57A}"/>
                </a:ext>
              </a:extLst>
            </p:cNvPr>
            <p:cNvCxnSpPr>
              <a:cxnSpLocks/>
              <a:stCxn id="55" idx="5"/>
            </p:cNvCxnSpPr>
            <p:nvPr/>
          </p:nvCxnSpPr>
          <p:spPr>
            <a:xfrm>
              <a:off x="6057849" y="3568919"/>
              <a:ext cx="144869" cy="47966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BB50A5-6C61-4B38-99CE-532D8AE2717B}"/>
                </a:ext>
              </a:extLst>
            </p:cNvPr>
            <p:cNvCxnSpPr>
              <a:cxnSpLocks/>
              <a:stCxn id="43" idx="7"/>
              <a:endCxn id="51" idx="3"/>
            </p:cNvCxnSpPr>
            <p:nvPr/>
          </p:nvCxnSpPr>
          <p:spPr>
            <a:xfrm flipV="1">
              <a:off x="5812158" y="4071096"/>
              <a:ext cx="372239" cy="27437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04794A-AB81-4EA4-8E7F-D78EA7C4C71A}"/>
                </a:ext>
              </a:extLst>
            </p:cNvPr>
            <p:cNvCxnSpPr>
              <a:cxnSpLocks/>
              <a:stCxn id="49" idx="5"/>
              <a:endCxn id="51" idx="1"/>
            </p:cNvCxnSpPr>
            <p:nvPr/>
          </p:nvCxnSpPr>
          <p:spPr>
            <a:xfrm>
              <a:off x="5674998" y="3878956"/>
              <a:ext cx="509399" cy="15981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EF2EF6-0149-4B09-A5DC-E965858F7981}"/>
                </a:ext>
              </a:extLst>
            </p:cNvPr>
            <p:cNvCxnSpPr>
              <a:cxnSpLocks/>
            </p:cNvCxnSpPr>
            <p:nvPr/>
          </p:nvCxnSpPr>
          <p:spPr>
            <a:xfrm>
              <a:off x="6057794" y="3568919"/>
              <a:ext cx="144869" cy="47966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30594-742D-43F7-9367-A5FF01B51DD0}"/>
                </a:ext>
              </a:extLst>
            </p:cNvPr>
            <p:cNvCxnSpPr>
              <a:cxnSpLocks/>
              <a:stCxn id="57" idx="3"/>
              <a:endCxn id="51" idx="7"/>
            </p:cNvCxnSpPr>
            <p:nvPr/>
          </p:nvCxnSpPr>
          <p:spPr>
            <a:xfrm flipH="1">
              <a:off x="6216726" y="3531024"/>
              <a:ext cx="372262" cy="50774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017016-5006-4237-9041-7E6BB6983732}"/>
                </a:ext>
              </a:extLst>
            </p:cNvPr>
            <p:cNvCxnSpPr>
              <a:cxnSpLocks/>
              <a:stCxn id="57" idx="5"/>
            </p:cNvCxnSpPr>
            <p:nvPr/>
          </p:nvCxnSpPr>
          <p:spPr>
            <a:xfrm flipH="1">
              <a:off x="6603120" y="3531024"/>
              <a:ext cx="18197" cy="802937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500435-99EB-4FAC-A778-C52627F84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2996" y="3531024"/>
              <a:ext cx="18197" cy="802937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3B71C5-02A0-40B6-9778-D7A90D15BB4E}"/>
                </a:ext>
              </a:extLst>
            </p:cNvPr>
            <p:cNvCxnSpPr>
              <a:cxnSpLocks/>
              <a:stCxn id="41" idx="3"/>
              <a:endCxn id="53" idx="1"/>
            </p:cNvCxnSpPr>
            <p:nvPr/>
          </p:nvCxnSpPr>
          <p:spPr>
            <a:xfrm flipH="1">
              <a:off x="6863308" y="3403069"/>
              <a:ext cx="168734" cy="463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C6935B-C226-4BA1-8480-0780BB9CF249}"/>
                </a:ext>
              </a:extLst>
            </p:cNvPr>
            <p:cNvCxnSpPr>
              <a:cxnSpLocks/>
              <a:stCxn id="47" idx="2"/>
              <a:endCxn id="53" idx="4"/>
            </p:cNvCxnSpPr>
            <p:nvPr/>
          </p:nvCxnSpPr>
          <p:spPr>
            <a:xfrm flipH="1" flipV="1">
              <a:off x="6879473" y="3905908"/>
              <a:ext cx="518868" cy="41967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9184BE-B138-43E5-A96C-26FC47A01A9E}"/>
                </a:ext>
              </a:extLst>
            </p:cNvPr>
            <p:cNvCxnSpPr>
              <a:cxnSpLocks/>
              <a:stCxn id="53" idx="3"/>
              <a:endCxn id="45" idx="1"/>
            </p:cNvCxnSpPr>
            <p:nvPr/>
          </p:nvCxnSpPr>
          <p:spPr>
            <a:xfrm flipH="1">
              <a:off x="6588988" y="3899213"/>
              <a:ext cx="274320" cy="4240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A2C6EF7-C8A5-482D-B25F-5F78613E0883}"/>
                </a:ext>
              </a:extLst>
            </p:cNvPr>
            <p:cNvGrpSpPr/>
            <p:nvPr/>
          </p:nvGrpSpPr>
          <p:grpSpPr>
            <a:xfrm>
              <a:off x="6471168" y="3371350"/>
              <a:ext cx="274320" cy="274320"/>
              <a:chOff x="2889885" y="3098165"/>
              <a:chExt cx="274320" cy="274320"/>
            </a:xfrm>
            <a:solidFill>
              <a:schemeClr val="accent6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B274A64-711C-4811-BB36-6B80E9D12CFB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D89AED-1E16-4E22-89C4-B8DD6F7FF9E8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44592E-BA6E-4800-8511-5CC32C77567F}"/>
                </a:ext>
              </a:extLst>
            </p:cNvPr>
            <p:cNvGrpSpPr/>
            <p:nvPr/>
          </p:nvGrpSpPr>
          <p:grpSpPr>
            <a:xfrm>
              <a:off x="5907700" y="3409245"/>
              <a:ext cx="274320" cy="274320"/>
              <a:chOff x="2889885" y="3098165"/>
              <a:chExt cx="274320" cy="274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E8F1DE5-C92F-49CA-ABB8-CE032FD79EC9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E0C21DF-5DE1-4DED-A64B-6B49D8D777B4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50E0DA-0E1F-488B-B0AE-37145E55C30D}"/>
                </a:ext>
              </a:extLst>
            </p:cNvPr>
            <p:cNvGrpSpPr/>
            <p:nvPr/>
          </p:nvGrpSpPr>
          <p:grpSpPr>
            <a:xfrm>
              <a:off x="6745488" y="3739539"/>
              <a:ext cx="274320" cy="274320"/>
              <a:chOff x="2889885" y="3098165"/>
              <a:chExt cx="274320" cy="274320"/>
            </a:xfrm>
            <a:solidFill>
              <a:schemeClr val="accent6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0C44F58-0A30-49F9-B6F6-E99EA11E8C43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A90EB28-B2CA-4D2D-B918-EC3A13E3BAA3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25D1B4-BE71-4CE9-805D-4E0A4A898A31}"/>
                </a:ext>
              </a:extLst>
            </p:cNvPr>
            <p:cNvGrpSpPr/>
            <p:nvPr/>
          </p:nvGrpSpPr>
          <p:grpSpPr>
            <a:xfrm>
              <a:off x="6066577" y="3911422"/>
              <a:ext cx="274320" cy="274320"/>
              <a:chOff x="2889885" y="3098165"/>
              <a:chExt cx="274320" cy="274320"/>
            </a:xfrm>
            <a:solidFill>
              <a:schemeClr val="accent6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9AC552D-6ED5-4CB4-AA6F-F811A256AA80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36C013-6130-4D86-A5F2-A2334F3D8C9A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755C93-DE08-4208-886F-B8607CA47880}"/>
                </a:ext>
              </a:extLst>
            </p:cNvPr>
            <p:cNvGrpSpPr/>
            <p:nvPr/>
          </p:nvGrpSpPr>
          <p:grpSpPr>
            <a:xfrm>
              <a:off x="5524849" y="3719282"/>
              <a:ext cx="274320" cy="274320"/>
              <a:chOff x="2889885" y="3098165"/>
              <a:chExt cx="274320" cy="2743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1AEFCB3-A438-4F2A-9C50-04A6B25ECBEF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5834704-421D-4EF3-B709-7902B5C11E5E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4877D0A-B81B-41F1-9BBA-8913283EE870}"/>
                </a:ext>
              </a:extLst>
            </p:cNvPr>
            <p:cNvGrpSpPr/>
            <p:nvPr/>
          </p:nvGrpSpPr>
          <p:grpSpPr>
            <a:xfrm>
              <a:off x="7287216" y="3804365"/>
              <a:ext cx="274320" cy="274320"/>
              <a:chOff x="2889885" y="3098165"/>
              <a:chExt cx="274320" cy="27432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9B7F4D1-114D-4C05-843E-086B8DCB4CEF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F1BFD7B-59F0-4473-AA5C-0E8DA5046579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5850F2-86B1-4373-B802-BEEB41F5CEF9}"/>
                </a:ext>
              </a:extLst>
            </p:cNvPr>
            <p:cNvGrpSpPr/>
            <p:nvPr/>
          </p:nvGrpSpPr>
          <p:grpSpPr>
            <a:xfrm>
              <a:off x="6471168" y="4195920"/>
              <a:ext cx="274320" cy="274320"/>
              <a:chOff x="2889885" y="3098165"/>
              <a:chExt cx="274320" cy="27432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8CDA11-025A-4781-8C7F-B51AC2004C8E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36921D-BD13-4BAF-9D72-26EB41265FF6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18C090-C875-4897-9EA7-1ABC3E5E67CA}"/>
                </a:ext>
              </a:extLst>
            </p:cNvPr>
            <p:cNvGrpSpPr/>
            <p:nvPr/>
          </p:nvGrpSpPr>
          <p:grpSpPr>
            <a:xfrm>
              <a:off x="5662009" y="4218127"/>
              <a:ext cx="274320" cy="274320"/>
              <a:chOff x="2889885" y="3098165"/>
              <a:chExt cx="274320" cy="274320"/>
            </a:xfrm>
            <a:solidFill>
              <a:schemeClr val="accent6"/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22FEE8D-64B3-4E55-BFCB-C068D49A468E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06B38F5-002A-44AA-96CF-81BA28E342CE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A8EAD21-534A-49EC-9EA1-69B07D774CAD}"/>
                </a:ext>
              </a:extLst>
            </p:cNvPr>
            <p:cNvGrpSpPr/>
            <p:nvPr/>
          </p:nvGrpSpPr>
          <p:grpSpPr>
            <a:xfrm>
              <a:off x="6914222" y="3243395"/>
              <a:ext cx="274320" cy="274320"/>
              <a:chOff x="2889885" y="3098165"/>
              <a:chExt cx="274320" cy="27432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8C8AF6-F399-4E0A-950B-DEFCF63D8F88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A6D90DC-EE56-4982-9FE7-BFB1B6E24F70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3E5F2EE-7C30-4478-B83E-C9BC0B25520F}"/>
                </a:ext>
              </a:extLst>
            </p:cNvPr>
            <p:cNvGrpSpPr/>
            <p:nvPr/>
          </p:nvGrpSpPr>
          <p:grpSpPr>
            <a:xfrm>
              <a:off x="6983901" y="4414510"/>
              <a:ext cx="274320" cy="274320"/>
              <a:chOff x="2889885" y="3098165"/>
              <a:chExt cx="274320" cy="27432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368DA44-93EB-431A-A741-098F57D3F2EA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AC3E3F-DAB2-4CAB-AAAC-AF234DAF1DE9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747318-06EF-418E-BC73-679492D0718F}"/>
                </a:ext>
              </a:extLst>
            </p:cNvPr>
            <p:cNvGrpSpPr/>
            <p:nvPr/>
          </p:nvGrpSpPr>
          <p:grpSpPr>
            <a:xfrm>
              <a:off x="5074918" y="4264448"/>
              <a:ext cx="274320" cy="274320"/>
              <a:chOff x="2889885" y="3098165"/>
              <a:chExt cx="274320" cy="27432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13FA34F-5E93-44B3-8CF4-51B81F0771C4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B677515-F8D5-4F77-B1F1-90CEA3A685A5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20FA550-EA00-4D44-9728-3DF4D7D7A838}"/>
                </a:ext>
              </a:extLst>
            </p:cNvPr>
            <p:cNvGrpSpPr/>
            <p:nvPr/>
          </p:nvGrpSpPr>
          <p:grpSpPr>
            <a:xfrm>
              <a:off x="5426379" y="4676636"/>
              <a:ext cx="274320" cy="274320"/>
              <a:chOff x="2889885" y="3098165"/>
              <a:chExt cx="274320" cy="27432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61E5508-8877-4475-B733-969F9EE9F951}"/>
                  </a:ext>
                </a:extLst>
              </p:cNvPr>
              <p:cNvSpPr/>
              <p:nvPr/>
            </p:nvSpPr>
            <p:spPr>
              <a:xfrm>
                <a:off x="2889885" y="309816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35E172-2176-4C0A-9E6F-F6D0C35ABD1A}"/>
                  </a:ext>
                </a:extLst>
              </p:cNvPr>
              <p:cNvSpPr/>
              <p:nvPr/>
            </p:nvSpPr>
            <p:spPr>
              <a:xfrm>
                <a:off x="3001010" y="321881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79987D5-0237-4784-86A0-876A98D065DE}"/>
              </a:ext>
            </a:extLst>
          </p:cNvPr>
          <p:cNvSpPr/>
          <p:nvPr/>
        </p:nvSpPr>
        <p:spPr>
          <a:xfrm>
            <a:off x="5455479" y="4997148"/>
            <a:ext cx="886408" cy="53456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552A88-3EB0-4BFD-9F34-75B8D6E84E57}"/>
              </a:ext>
            </a:extLst>
          </p:cNvPr>
          <p:cNvCxnSpPr>
            <a:cxnSpLocks/>
            <a:stCxn id="175" idx="3"/>
            <a:endCxn id="144" idx="7"/>
          </p:cNvCxnSpPr>
          <p:nvPr/>
        </p:nvCxnSpPr>
        <p:spPr>
          <a:xfrm flipH="1">
            <a:off x="8291786" y="4526286"/>
            <a:ext cx="217731" cy="195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CD285D-B69D-4B98-A916-5410D74D6D25}"/>
              </a:ext>
            </a:extLst>
          </p:cNvPr>
          <p:cNvCxnSpPr>
            <a:cxnSpLocks/>
            <a:stCxn id="198" idx="6"/>
            <a:endCxn id="253" idx="2"/>
          </p:cNvCxnSpPr>
          <p:nvPr/>
        </p:nvCxnSpPr>
        <p:spPr>
          <a:xfrm flipH="1">
            <a:off x="7663036" y="5857892"/>
            <a:ext cx="359396" cy="24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9D813D-4DC3-4A69-8B8E-7B1A04F66397}"/>
              </a:ext>
            </a:extLst>
          </p:cNvPr>
          <p:cNvCxnSpPr>
            <a:cxnSpLocks/>
            <a:endCxn id="250" idx="6"/>
          </p:cNvCxnSpPr>
          <p:nvPr/>
        </p:nvCxnSpPr>
        <p:spPr>
          <a:xfrm>
            <a:off x="7875627" y="6098245"/>
            <a:ext cx="551503" cy="4462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E0B288-7901-4C65-AEA4-266A57CD6CD4}"/>
              </a:ext>
            </a:extLst>
          </p:cNvPr>
          <p:cNvCxnSpPr>
            <a:cxnSpLocks/>
            <a:stCxn id="198" idx="3"/>
            <a:endCxn id="256" idx="7"/>
          </p:cNvCxnSpPr>
          <p:nvPr/>
        </p:nvCxnSpPr>
        <p:spPr>
          <a:xfrm flipH="1">
            <a:off x="7884807" y="5866532"/>
            <a:ext cx="115463" cy="2278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31D3BC-D0AC-44CA-AF3F-58AFC6E9D0EF}"/>
              </a:ext>
            </a:extLst>
          </p:cNvPr>
          <p:cNvCxnSpPr>
            <a:cxnSpLocks/>
            <a:stCxn id="250" idx="3"/>
            <a:endCxn id="192" idx="5"/>
          </p:cNvCxnSpPr>
          <p:nvPr/>
        </p:nvCxnSpPr>
        <p:spPr>
          <a:xfrm flipV="1">
            <a:off x="8404967" y="5854661"/>
            <a:ext cx="73215" cy="29684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63BF51-3FD9-4FBE-8DCD-CBD04C0F9D3C}"/>
              </a:ext>
            </a:extLst>
          </p:cNvPr>
          <p:cNvCxnSpPr>
            <a:cxnSpLocks/>
            <a:stCxn id="217" idx="4"/>
            <a:endCxn id="256" idx="3"/>
          </p:cNvCxnSpPr>
          <p:nvPr/>
        </p:nvCxnSpPr>
        <p:spPr>
          <a:xfrm flipV="1">
            <a:off x="7551952" y="6111623"/>
            <a:ext cx="314495" cy="3895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1C068C-96E5-42E7-B3B5-4F02571221FB}"/>
              </a:ext>
            </a:extLst>
          </p:cNvPr>
          <p:cNvCxnSpPr>
            <a:cxnSpLocks/>
            <a:stCxn id="217" idx="1"/>
            <a:endCxn id="253" idx="3"/>
          </p:cNvCxnSpPr>
          <p:nvPr/>
        </p:nvCxnSpPr>
        <p:spPr>
          <a:xfrm flipV="1">
            <a:off x="7542772" y="5891292"/>
            <a:ext cx="124067" cy="2384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1E85EE6-179D-4BDA-B317-CFD2C6538611}"/>
              </a:ext>
            </a:extLst>
          </p:cNvPr>
          <p:cNvCxnSpPr>
            <a:cxnSpLocks/>
            <a:stCxn id="253" idx="2"/>
            <a:endCxn id="220" idx="6"/>
          </p:cNvCxnSpPr>
          <p:nvPr/>
        </p:nvCxnSpPr>
        <p:spPr>
          <a:xfrm flipH="1" flipV="1">
            <a:off x="7635498" y="5620629"/>
            <a:ext cx="27539" cy="2620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BC1ABF-ADDF-4C76-AFFD-2A97AFDDE0E9}"/>
              </a:ext>
            </a:extLst>
          </p:cNvPr>
          <p:cNvCxnSpPr>
            <a:cxnSpLocks/>
            <a:stCxn id="253" idx="5"/>
            <a:endCxn id="186" idx="3"/>
          </p:cNvCxnSpPr>
          <p:nvPr/>
        </p:nvCxnSpPr>
        <p:spPr>
          <a:xfrm flipV="1">
            <a:off x="7685199" y="5599880"/>
            <a:ext cx="237172" cy="29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73155D-DD26-401D-888F-7E6EF4415AE9}"/>
              </a:ext>
            </a:extLst>
          </p:cNvPr>
          <p:cNvCxnSpPr>
            <a:cxnSpLocks/>
            <a:stCxn id="186" idx="1"/>
            <a:endCxn id="220" idx="7"/>
          </p:cNvCxnSpPr>
          <p:nvPr/>
        </p:nvCxnSpPr>
        <p:spPr>
          <a:xfrm flipH="1">
            <a:off x="7631695" y="5582599"/>
            <a:ext cx="290676" cy="2938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05F40B-6E5A-4610-9B69-FA105A87DD03}"/>
              </a:ext>
            </a:extLst>
          </p:cNvPr>
          <p:cNvCxnSpPr>
            <a:cxnSpLocks/>
            <a:endCxn id="223" idx="5"/>
          </p:cNvCxnSpPr>
          <p:nvPr/>
        </p:nvCxnSpPr>
        <p:spPr>
          <a:xfrm flipH="1" flipV="1">
            <a:off x="7563515" y="5376739"/>
            <a:ext cx="57524" cy="2474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78B367-66D2-4B3D-8FD3-E7AACF1441F7}"/>
              </a:ext>
            </a:extLst>
          </p:cNvPr>
          <p:cNvCxnSpPr>
            <a:cxnSpLocks/>
            <a:stCxn id="220" idx="1"/>
            <a:endCxn id="226" idx="5"/>
          </p:cNvCxnSpPr>
          <p:nvPr/>
        </p:nvCxnSpPr>
        <p:spPr>
          <a:xfrm flipH="1" flipV="1">
            <a:off x="7321380" y="5540351"/>
            <a:ext cx="291954" cy="7163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99F739-7E1D-4226-B6E6-2D16581A8CA3}"/>
              </a:ext>
            </a:extLst>
          </p:cNvPr>
          <p:cNvCxnSpPr>
            <a:cxnSpLocks/>
            <a:stCxn id="238" idx="1"/>
            <a:endCxn id="226" idx="2"/>
          </p:cNvCxnSpPr>
          <p:nvPr/>
        </p:nvCxnSpPr>
        <p:spPr>
          <a:xfrm>
            <a:off x="7167774" y="5090447"/>
            <a:ext cx="131443" cy="44126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DD02B75-C26B-41C7-A517-3F7D3A0C0F1C}"/>
              </a:ext>
            </a:extLst>
          </p:cNvPr>
          <p:cNvCxnSpPr>
            <a:cxnSpLocks/>
            <a:stCxn id="195" idx="6"/>
            <a:endCxn id="223" idx="0"/>
          </p:cNvCxnSpPr>
          <p:nvPr/>
        </p:nvCxnSpPr>
        <p:spPr>
          <a:xfrm flipH="1">
            <a:off x="7554335" y="5257004"/>
            <a:ext cx="279284" cy="9887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CD3FB-A169-4DC1-AAEF-2EBFF4A2BE07}"/>
              </a:ext>
            </a:extLst>
          </p:cNvPr>
          <p:cNvCxnSpPr>
            <a:cxnSpLocks/>
            <a:stCxn id="238" idx="0"/>
          </p:cNvCxnSpPr>
          <p:nvPr/>
        </p:nvCxnSpPr>
        <p:spPr>
          <a:xfrm>
            <a:off x="7176955" y="5086868"/>
            <a:ext cx="374668" cy="27603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90B9C-7BCC-46D3-B0C8-52BB095425D0}"/>
              </a:ext>
            </a:extLst>
          </p:cNvPr>
          <p:cNvCxnSpPr>
            <a:cxnSpLocks/>
            <a:stCxn id="229" idx="2"/>
            <a:endCxn id="238" idx="6"/>
          </p:cNvCxnSpPr>
          <p:nvPr/>
        </p:nvCxnSpPr>
        <p:spPr>
          <a:xfrm flipH="1">
            <a:off x="7189938" y="5094336"/>
            <a:ext cx="285613" cy="47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C39392-EEE8-4714-84A0-77302C8DE0CA}"/>
              </a:ext>
            </a:extLst>
          </p:cNvPr>
          <p:cNvCxnSpPr>
            <a:cxnSpLocks/>
            <a:stCxn id="195" idx="6"/>
            <a:endCxn id="229" idx="1"/>
          </p:cNvCxnSpPr>
          <p:nvPr/>
        </p:nvCxnSpPr>
        <p:spPr>
          <a:xfrm flipH="1" flipV="1">
            <a:off x="7479353" y="5085695"/>
            <a:ext cx="354266" cy="1713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FF037F2-7DF2-405B-80A7-A0094E7C0D9D}"/>
              </a:ext>
            </a:extLst>
          </p:cNvPr>
          <p:cNvCxnSpPr>
            <a:cxnSpLocks/>
            <a:stCxn id="201" idx="6"/>
            <a:endCxn id="195" idx="5"/>
          </p:cNvCxnSpPr>
          <p:nvPr/>
        </p:nvCxnSpPr>
        <p:spPr>
          <a:xfrm>
            <a:off x="7791764" y="4946329"/>
            <a:ext cx="38053" cy="31931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B079E0-C3D5-4AB1-9138-9F242C0372F3}"/>
              </a:ext>
            </a:extLst>
          </p:cNvPr>
          <p:cNvCxnSpPr>
            <a:cxnSpLocks/>
            <a:stCxn id="201" idx="6"/>
            <a:endCxn id="229" idx="0"/>
          </p:cNvCxnSpPr>
          <p:nvPr/>
        </p:nvCxnSpPr>
        <p:spPr>
          <a:xfrm flipH="1">
            <a:off x="7488534" y="4946329"/>
            <a:ext cx="303230" cy="13578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A3130B-B20E-4EF3-8100-1772EA49232D}"/>
              </a:ext>
            </a:extLst>
          </p:cNvPr>
          <p:cNvCxnSpPr>
            <a:cxnSpLocks/>
            <a:stCxn id="201" idx="0"/>
            <a:endCxn id="235" idx="7"/>
          </p:cNvCxnSpPr>
          <p:nvPr/>
        </p:nvCxnSpPr>
        <p:spPr>
          <a:xfrm flipH="1" flipV="1">
            <a:off x="7278820" y="4794109"/>
            <a:ext cx="499962" cy="1400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C4D6ABF-95DE-497F-8BC9-413E7416C83A}"/>
              </a:ext>
            </a:extLst>
          </p:cNvPr>
          <p:cNvCxnSpPr>
            <a:cxnSpLocks/>
            <a:stCxn id="232" idx="2"/>
            <a:endCxn id="201" idx="6"/>
          </p:cNvCxnSpPr>
          <p:nvPr/>
        </p:nvCxnSpPr>
        <p:spPr>
          <a:xfrm>
            <a:off x="7568031" y="4723188"/>
            <a:ext cx="223733" cy="22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76CF9BE-6735-489C-92C3-76888222D903}"/>
              </a:ext>
            </a:extLst>
          </p:cNvPr>
          <p:cNvCxnSpPr>
            <a:cxnSpLocks/>
            <a:stCxn id="241" idx="3"/>
            <a:endCxn id="180" idx="0"/>
          </p:cNvCxnSpPr>
          <p:nvPr/>
        </p:nvCxnSpPr>
        <p:spPr>
          <a:xfrm>
            <a:off x="7744737" y="4493021"/>
            <a:ext cx="231696" cy="16727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F0D2E01-FFE6-4371-8831-D802F712056F}"/>
              </a:ext>
            </a:extLst>
          </p:cNvPr>
          <p:cNvCxnSpPr>
            <a:cxnSpLocks/>
            <a:stCxn id="244" idx="3"/>
            <a:endCxn id="178" idx="6"/>
          </p:cNvCxnSpPr>
          <p:nvPr/>
        </p:nvCxnSpPr>
        <p:spPr>
          <a:xfrm>
            <a:off x="7998627" y="4293338"/>
            <a:ext cx="260824" cy="1998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BC0A3B9-1A20-49CC-923F-4B82F183BE1B}"/>
              </a:ext>
            </a:extLst>
          </p:cNvPr>
          <p:cNvCxnSpPr>
            <a:cxnSpLocks/>
            <a:stCxn id="247" idx="6"/>
            <a:endCxn id="178" idx="5"/>
          </p:cNvCxnSpPr>
          <p:nvPr/>
        </p:nvCxnSpPr>
        <p:spPr>
          <a:xfrm flipH="1">
            <a:off x="8255648" y="4271998"/>
            <a:ext cx="164205" cy="229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2686C8-DA20-47A1-9A9F-C0039527497A}"/>
              </a:ext>
            </a:extLst>
          </p:cNvPr>
          <p:cNvCxnSpPr>
            <a:cxnSpLocks/>
            <a:stCxn id="260" idx="3"/>
            <a:endCxn id="175" idx="7"/>
          </p:cNvCxnSpPr>
          <p:nvPr/>
        </p:nvCxnSpPr>
        <p:spPr>
          <a:xfrm flipH="1">
            <a:off x="8527878" y="4228150"/>
            <a:ext cx="207112" cy="2808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66A5F0-FAB0-41CD-A7F4-78ADBBCA33E8}"/>
              </a:ext>
            </a:extLst>
          </p:cNvPr>
          <p:cNvCxnSpPr>
            <a:cxnSpLocks/>
            <a:stCxn id="192" idx="5"/>
            <a:endCxn id="214" idx="1"/>
          </p:cNvCxnSpPr>
          <p:nvPr/>
        </p:nvCxnSpPr>
        <p:spPr>
          <a:xfrm>
            <a:off x="8478182" y="5854661"/>
            <a:ext cx="272839" cy="99564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31A0A-55A9-41F7-9BBF-29FA190FF625}"/>
              </a:ext>
            </a:extLst>
          </p:cNvPr>
          <p:cNvCxnSpPr>
            <a:cxnSpLocks/>
            <a:stCxn id="157" idx="1"/>
            <a:endCxn id="214" idx="1"/>
          </p:cNvCxnSpPr>
          <p:nvPr/>
        </p:nvCxnSpPr>
        <p:spPr>
          <a:xfrm>
            <a:off x="8615618" y="5593427"/>
            <a:ext cx="135404" cy="360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94E786-4B29-4DA5-8FE9-9D56F2EFE678}"/>
              </a:ext>
            </a:extLst>
          </p:cNvPr>
          <p:cNvCxnSpPr>
            <a:cxnSpLocks/>
            <a:stCxn id="189" idx="7"/>
            <a:endCxn id="209" idx="2"/>
          </p:cNvCxnSpPr>
          <p:nvPr/>
        </p:nvCxnSpPr>
        <p:spPr>
          <a:xfrm flipV="1">
            <a:off x="8941646" y="5510697"/>
            <a:ext cx="192709" cy="11738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568128A-9B57-40D7-AF4B-D937839833EF}"/>
              </a:ext>
            </a:extLst>
          </p:cNvPr>
          <p:cNvCxnSpPr>
            <a:cxnSpLocks/>
            <a:stCxn id="189" idx="6"/>
            <a:endCxn id="211" idx="1"/>
          </p:cNvCxnSpPr>
          <p:nvPr/>
        </p:nvCxnSpPr>
        <p:spPr>
          <a:xfrm>
            <a:off x="8945449" y="5636720"/>
            <a:ext cx="192709" cy="16397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2B50A8-4DD9-4872-BE3F-065EFBD6BD42}"/>
              </a:ext>
            </a:extLst>
          </p:cNvPr>
          <p:cNvCxnSpPr>
            <a:cxnSpLocks/>
            <a:stCxn id="189" idx="7"/>
            <a:endCxn id="214" idx="3"/>
          </p:cNvCxnSpPr>
          <p:nvPr/>
        </p:nvCxnSpPr>
        <p:spPr>
          <a:xfrm flipH="1">
            <a:off x="8751022" y="5628079"/>
            <a:ext cx="190625" cy="343427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69254BC-D559-4454-8B40-0F2DA27C6FB6}"/>
              </a:ext>
            </a:extLst>
          </p:cNvPr>
          <p:cNvCxnSpPr>
            <a:cxnSpLocks/>
            <a:stCxn id="207" idx="5"/>
            <a:endCxn id="154" idx="1"/>
          </p:cNvCxnSpPr>
          <p:nvPr/>
        </p:nvCxnSpPr>
        <p:spPr>
          <a:xfrm flipH="1">
            <a:off x="8139807" y="5172577"/>
            <a:ext cx="358038" cy="244295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B0D5F1A-DF87-4FF1-8362-8C9EB38F162F}"/>
              </a:ext>
            </a:extLst>
          </p:cNvPr>
          <p:cNvCxnSpPr>
            <a:cxnSpLocks/>
            <a:stCxn id="189" idx="4"/>
            <a:endCxn id="204" idx="2"/>
          </p:cNvCxnSpPr>
          <p:nvPr/>
        </p:nvCxnSpPr>
        <p:spPr>
          <a:xfrm flipH="1" flipV="1">
            <a:off x="8707646" y="5336860"/>
            <a:ext cx="224820" cy="31207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867DCE-9C5F-44C7-8CDE-0B6856C8F955}"/>
              </a:ext>
            </a:extLst>
          </p:cNvPr>
          <p:cNvCxnSpPr>
            <a:cxnSpLocks/>
            <a:endCxn id="151" idx="2"/>
          </p:cNvCxnSpPr>
          <p:nvPr/>
        </p:nvCxnSpPr>
        <p:spPr>
          <a:xfrm flipH="1" flipV="1">
            <a:off x="8890718" y="5245572"/>
            <a:ext cx="39639" cy="39114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D369D8-932A-4A31-9AF5-44A31D12CA55}"/>
              </a:ext>
            </a:extLst>
          </p:cNvPr>
          <p:cNvCxnSpPr>
            <a:cxnSpLocks/>
            <a:endCxn id="195" idx="0"/>
          </p:cNvCxnSpPr>
          <p:nvPr/>
        </p:nvCxnSpPr>
        <p:spPr>
          <a:xfrm flipH="1" flipV="1">
            <a:off x="7820637" y="5244784"/>
            <a:ext cx="337500" cy="1811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2EAA847-54C4-4287-A590-A6013515EDA0}"/>
              </a:ext>
            </a:extLst>
          </p:cNvPr>
          <p:cNvCxnSpPr>
            <a:cxnSpLocks/>
            <a:stCxn id="186" idx="5"/>
            <a:endCxn id="195" idx="4"/>
          </p:cNvCxnSpPr>
          <p:nvPr/>
        </p:nvCxnSpPr>
        <p:spPr>
          <a:xfrm flipH="1" flipV="1">
            <a:off x="7820637" y="5269223"/>
            <a:ext cx="120095" cy="3306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A58743-E5C2-4F73-A505-16BD49DDD1F1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8469002" y="5393037"/>
            <a:ext cx="157600" cy="204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A40A42-ED15-4C81-B6B2-67A0CE49622A}"/>
              </a:ext>
            </a:extLst>
          </p:cNvPr>
          <p:cNvCxnSpPr>
            <a:cxnSpLocks/>
          </p:cNvCxnSpPr>
          <p:nvPr/>
        </p:nvCxnSpPr>
        <p:spPr>
          <a:xfrm>
            <a:off x="8310934" y="5011683"/>
            <a:ext cx="175638" cy="1515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4CE3880-AFE8-4D94-9A05-040214121F15}"/>
              </a:ext>
            </a:extLst>
          </p:cNvPr>
          <p:cNvCxnSpPr>
            <a:cxnSpLocks/>
            <a:stCxn id="131" idx="3"/>
          </p:cNvCxnSpPr>
          <p:nvPr/>
        </p:nvCxnSpPr>
        <p:spPr>
          <a:xfrm flipH="1">
            <a:off x="8490279" y="5017968"/>
            <a:ext cx="231602" cy="14597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F26A182-D4D1-462E-9FD1-EFAF28D9C4EC}"/>
              </a:ext>
            </a:extLst>
          </p:cNvPr>
          <p:cNvCxnSpPr>
            <a:cxnSpLocks/>
            <a:endCxn id="131" idx="4"/>
          </p:cNvCxnSpPr>
          <p:nvPr/>
        </p:nvCxnSpPr>
        <p:spPr>
          <a:xfrm flipV="1">
            <a:off x="8715055" y="5021547"/>
            <a:ext cx="16006" cy="31191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1D018C1-284D-4281-8A33-56E1302B4EC5}"/>
              </a:ext>
            </a:extLst>
          </p:cNvPr>
          <p:cNvCxnSpPr>
            <a:cxnSpLocks/>
            <a:stCxn id="172" idx="1"/>
            <a:endCxn id="201" idx="6"/>
          </p:cNvCxnSpPr>
          <p:nvPr/>
        </p:nvCxnSpPr>
        <p:spPr>
          <a:xfrm flipH="1" flipV="1">
            <a:off x="7791764" y="4946329"/>
            <a:ext cx="220538" cy="13415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24F817A-5F4E-4366-A6E7-F57E061602B7}"/>
              </a:ext>
            </a:extLst>
          </p:cNvPr>
          <p:cNvCxnSpPr>
            <a:cxnSpLocks/>
            <a:stCxn id="135" idx="2"/>
            <a:endCxn id="172" idx="6"/>
          </p:cNvCxnSpPr>
          <p:nvPr/>
        </p:nvCxnSpPr>
        <p:spPr>
          <a:xfrm flipH="1">
            <a:off x="8034465" y="5009328"/>
            <a:ext cx="262493" cy="797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205A659-58B9-4236-917D-556B98E5D993}"/>
              </a:ext>
            </a:extLst>
          </p:cNvPr>
          <p:cNvCxnSpPr>
            <a:cxnSpLocks/>
            <a:stCxn id="172" idx="3"/>
            <a:endCxn id="195" idx="6"/>
          </p:cNvCxnSpPr>
          <p:nvPr/>
        </p:nvCxnSpPr>
        <p:spPr>
          <a:xfrm flipH="1">
            <a:off x="7833619" y="5097763"/>
            <a:ext cx="178683" cy="15924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F1748B6-A7DC-4CD5-B4E1-40305E0F3FC6}"/>
              </a:ext>
            </a:extLst>
          </p:cNvPr>
          <p:cNvCxnSpPr>
            <a:cxnSpLocks/>
            <a:stCxn id="154" idx="5"/>
          </p:cNvCxnSpPr>
          <p:nvPr/>
        </p:nvCxnSpPr>
        <p:spPr>
          <a:xfrm>
            <a:off x="8158168" y="5434153"/>
            <a:ext cx="82277" cy="256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5A60D1-0F47-4726-B1E2-67C120C01E3B}"/>
              </a:ext>
            </a:extLst>
          </p:cNvPr>
          <p:cNvCxnSpPr>
            <a:cxnSpLocks/>
            <a:stCxn id="198" idx="7"/>
            <a:endCxn id="169" idx="3"/>
          </p:cNvCxnSpPr>
          <p:nvPr/>
        </p:nvCxnSpPr>
        <p:spPr>
          <a:xfrm flipV="1">
            <a:off x="8018630" y="5702586"/>
            <a:ext cx="211408" cy="14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60F3B44-5558-41ED-AD1E-FE55D5747643}"/>
              </a:ext>
            </a:extLst>
          </p:cNvPr>
          <p:cNvCxnSpPr>
            <a:cxnSpLocks/>
            <a:stCxn id="186" idx="5"/>
            <a:endCxn id="169" idx="1"/>
          </p:cNvCxnSpPr>
          <p:nvPr/>
        </p:nvCxnSpPr>
        <p:spPr>
          <a:xfrm>
            <a:off x="7940732" y="5599880"/>
            <a:ext cx="289307" cy="8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FB8E1D7-3611-4203-8DDD-6798E0470C10}"/>
              </a:ext>
            </a:extLst>
          </p:cNvPr>
          <p:cNvCxnSpPr>
            <a:cxnSpLocks/>
            <a:stCxn id="141" idx="3"/>
            <a:endCxn id="169" idx="7"/>
          </p:cNvCxnSpPr>
          <p:nvPr/>
        </p:nvCxnSpPr>
        <p:spPr>
          <a:xfrm flipH="1">
            <a:off x="8248400" y="5413897"/>
            <a:ext cx="211422" cy="271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2AC1CBA-1F4B-4F78-A014-52D0DDFE3306}"/>
              </a:ext>
            </a:extLst>
          </p:cNvPr>
          <p:cNvCxnSpPr>
            <a:cxnSpLocks/>
            <a:stCxn id="141" idx="5"/>
          </p:cNvCxnSpPr>
          <p:nvPr/>
        </p:nvCxnSpPr>
        <p:spPr>
          <a:xfrm flipH="1">
            <a:off x="8467847" y="5413897"/>
            <a:ext cx="10335" cy="4292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7486A53-33E1-490B-A32B-E88341F81E3A}"/>
              </a:ext>
            </a:extLst>
          </p:cNvPr>
          <p:cNvCxnSpPr>
            <a:cxnSpLocks/>
            <a:stCxn id="131" idx="4"/>
            <a:endCxn id="151" idx="6"/>
          </p:cNvCxnSpPr>
          <p:nvPr/>
        </p:nvCxnSpPr>
        <p:spPr>
          <a:xfrm>
            <a:off x="8731061" y="5021547"/>
            <a:ext cx="185622" cy="22402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CC6A90A-50EC-42F2-8A57-33A26D0E94FC}"/>
              </a:ext>
            </a:extLst>
          </p:cNvPr>
          <p:cNvCxnSpPr>
            <a:cxnSpLocks/>
            <a:stCxn id="204" idx="3"/>
            <a:endCxn id="157" idx="1"/>
          </p:cNvCxnSpPr>
          <p:nvPr/>
        </p:nvCxnSpPr>
        <p:spPr>
          <a:xfrm flipH="1">
            <a:off x="8615618" y="5345500"/>
            <a:ext cx="95830" cy="247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BB727B9-0067-4919-8825-49482395CE0A}"/>
              </a:ext>
            </a:extLst>
          </p:cNvPr>
          <p:cNvCxnSpPr>
            <a:cxnSpLocks/>
            <a:stCxn id="189" idx="2"/>
            <a:endCxn id="157" idx="4"/>
          </p:cNvCxnSpPr>
          <p:nvPr/>
        </p:nvCxnSpPr>
        <p:spPr>
          <a:xfrm flipH="1" flipV="1">
            <a:off x="8624799" y="5614287"/>
            <a:ext cx="294685" cy="224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B0B1182-708C-4811-A81D-C15D12DE4D1F}"/>
              </a:ext>
            </a:extLst>
          </p:cNvPr>
          <p:cNvCxnSpPr>
            <a:cxnSpLocks/>
            <a:stCxn id="157" idx="3"/>
            <a:endCxn id="192" idx="1"/>
          </p:cNvCxnSpPr>
          <p:nvPr/>
        </p:nvCxnSpPr>
        <p:spPr>
          <a:xfrm flipH="1">
            <a:off x="8459821" y="5610708"/>
            <a:ext cx="155797" cy="226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953C90E-D349-41B5-B458-5CA1BD71C590}"/>
              </a:ext>
            </a:extLst>
          </p:cNvPr>
          <p:cNvCxnSpPr>
            <a:cxnSpLocks/>
            <a:stCxn id="138" idx="5"/>
            <a:endCxn id="131" idx="0"/>
          </p:cNvCxnSpPr>
          <p:nvPr/>
        </p:nvCxnSpPr>
        <p:spPr>
          <a:xfrm>
            <a:off x="8630968" y="4769504"/>
            <a:ext cx="100094" cy="2276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7BC668C-CEE6-4858-9F2C-71068169ED1B}"/>
              </a:ext>
            </a:extLst>
          </p:cNvPr>
          <p:cNvCxnSpPr>
            <a:cxnSpLocks/>
            <a:stCxn id="149" idx="4"/>
            <a:endCxn id="159" idx="5"/>
          </p:cNvCxnSpPr>
          <p:nvPr/>
        </p:nvCxnSpPr>
        <p:spPr>
          <a:xfrm>
            <a:off x="8996385" y="5029694"/>
            <a:ext cx="185280" cy="182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4BDF7B7-D7D1-445C-8F14-A972E7E2A8D3}"/>
              </a:ext>
            </a:extLst>
          </p:cNvPr>
          <p:cNvCxnSpPr>
            <a:cxnSpLocks/>
            <a:stCxn id="166" idx="3"/>
            <a:endCxn id="164" idx="6"/>
          </p:cNvCxnSpPr>
          <p:nvPr/>
        </p:nvCxnSpPr>
        <p:spPr>
          <a:xfrm flipH="1">
            <a:off x="8896920" y="4539802"/>
            <a:ext cx="210526" cy="256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3360227-0E6C-407B-921E-77DBB7D749F1}"/>
              </a:ext>
            </a:extLst>
          </p:cNvPr>
          <p:cNvCxnSpPr>
            <a:cxnSpLocks/>
            <a:stCxn id="164" idx="5"/>
            <a:endCxn id="161" idx="6"/>
          </p:cNvCxnSpPr>
          <p:nvPr/>
        </p:nvCxnSpPr>
        <p:spPr>
          <a:xfrm>
            <a:off x="8893118" y="4574051"/>
            <a:ext cx="409197" cy="37859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46CBB3D-5A8F-4D69-B809-0530521BD0DE}"/>
              </a:ext>
            </a:extLst>
          </p:cNvPr>
          <p:cNvCxnSpPr>
            <a:cxnSpLocks/>
            <a:stCxn id="149" idx="6"/>
            <a:endCxn id="161" idx="3"/>
          </p:cNvCxnSpPr>
          <p:nvPr/>
        </p:nvCxnSpPr>
        <p:spPr>
          <a:xfrm flipV="1">
            <a:off x="9009368" y="4961281"/>
            <a:ext cx="270784" cy="561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8A55845-058C-41AE-9230-652F171A00F8}"/>
              </a:ext>
            </a:extLst>
          </p:cNvPr>
          <p:cNvCxnSpPr>
            <a:cxnSpLocks/>
            <a:stCxn id="138" idx="1"/>
            <a:endCxn id="175" idx="5"/>
          </p:cNvCxnSpPr>
          <p:nvPr/>
        </p:nvCxnSpPr>
        <p:spPr>
          <a:xfrm flipH="1" flipV="1">
            <a:off x="8527878" y="4526286"/>
            <a:ext cx="84729" cy="225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3BBE964-0EA6-41D5-A59D-A16C508A9B44}"/>
              </a:ext>
            </a:extLst>
          </p:cNvPr>
          <p:cNvCxnSpPr>
            <a:cxnSpLocks/>
            <a:stCxn id="138" idx="3"/>
            <a:endCxn id="178" idx="5"/>
          </p:cNvCxnSpPr>
          <p:nvPr/>
        </p:nvCxnSpPr>
        <p:spPr>
          <a:xfrm flipH="1" flipV="1">
            <a:off x="8255648" y="4501846"/>
            <a:ext cx="356959" cy="2676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C53E995-06F2-4B92-8B0C-B7BC9F030B9E}"/>
              </a:ext>
            </a:extLst>
          </p:cNvPr>
          <p:cNvCxnSpPr>
            <a:cxnSpLocks/>
          </p:cNvCxnSpPr>
          <p:nvPr/>
        </p:nvCxnSpPr>
        <p:spPr>
          <a:xfrm>
            <a:off x="8630868" y="4770163"/>
            <a:ext cx="100094" cy="2276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D9C93EE-A0C7-41E3-9D55-7F3792F309C4}"/>
              </a:ext>
            </a:extLst>
          </p:cNvPr>
          <p:cNvCxnSpPr>
            <a:cxnSpLocks/>
            <a:stCxn id="138" idx="6"/>
            <a:endCxn id="147" idx="2"/>
          </p:cNvCxnSpPr>
          <p:nvPr/>
        </p:nvCxnSpPr>
        <p:spPr>
          <a:xfrm>
            <a:off x="8634770" y="4760864"/>
            <a:ext cx="292480" cy="3520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28FB12-2672-4E76-95EC-CF3691AFF7FA}"/>
              </a:ext>
            </a:extLst>
          </p:cNvPr>
          <p:cNvCxnSpPr>
            <a:cxnSpLocks/>
            <a:stCxn id="166" idx="4"/>
            <a:endCxn id="163" idx="1"/>
          </p:cNvCxnSpPr>
          <p:nvPr/>
        </p:nvCxnSpPr>
        <p:spPr>
          <a:xfrm>
            <a:off x="9116627" y="4543381"/>
            <a:ext cx="120988" cy="15919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7B92176-3BC6-431A-94C0-CADDDBEC9EAA}"/>
              </a:ext>
            </a:extLst>
          </p:cNvPr>
          <p:cNvCxnSpPr>
            <a:cxnSpLocks/>
            <a:stCxn id="163" idx="4"/>
            <a:endCxn id="161" idx="5"/>
          </p:cNvCxnSpPr>
          <p:nvPr/>
        </p:nvCxnSpPr>
        <p:spPr>
          <a:xfrm>
            <a:off x="9246796" y="4723432"/>
            <a:ext cx="51717" cy="237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FA418CD-0D73-486B-93C8-D5833E6B8A87}"/>
              </a:ext>
            </a:extLst>
          </p:cNvPr>
          <p:cNvCxnSpPr>
            <a:cxnSpLocks/>
            <a:stCxn id="131" idx="5"/>
            <a:endCxn id="149" idx="2"/>
          </p:cNvCxnSpPr>
          <p:nvPr/>
        </p:nvCxnSpPr>
        <p:spPr>
          <a:xfrm flipV="1">
            <a:off x="8740242" y="5017475"/>
            <a:ext cx="243161" cy="4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326F5CD-FD75-4564-A573-8F3DFB5DC08D}"/>
              </a:ext>
            </a:extLst>
          </p:cNvPr>
          <p:cNvCxnSpPr>
            <a:cxnSpLocks/>
            <a:stCxn id="135" idx="0"/>
            <a:endCxn id="144" idx="4"/>
          </p:cNvCxnSpPr>
          <p:nvPr/>
        </p:nvCxnSpPr>
        <p:spPr>
          <a:xfrm flipH="1" flipV="1">
            <a:off x="8282605" y="4742441"/>
            <a:ext cx="27335" cy="2546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E69073-B173-43BC-90AA-E48935F0921B}"/>
              </a:ext>
            </a:extLst>
          </p:cNvPr>
          <p:cNvCxnSpPr>
            <a:cxnSpLocks/>
            <a:stCxn id="183" idx="7"/>
            <a:endCxn id="144" idx="3"/>
          </p:cNvCxnSpPr>
          <p:nvPr/>
        </p:nvCxnSpPr>
        <p:spPr>
          <a:xfrm flipV="1">
            <a:off x="8068072" y="4738862"/>
            <a:ext cx="205353" cy="125509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6FBF6E-4957-42E3-AFE0-52576F3959EE}"/>
              </a:ext>
            </a:extLst>
          </p:cNvPr>
          <p:cNvCxnSpPr>
            <a:cxnSpLocks/>
            <a:stCxn id="180" idx="6"/>
            <a:endCxn id="144" idx="2"/>
          </p:cNvCxnSpPr>
          <p:nvPr/>
        </p:nvCxnSpPr>
        <p:spPr>
          <a:xfrm>
            <a:off x="7989416" y="4672518"/>
            <a:ext cx="280207" cy="577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3FE9652-1D69-4411-9C68-23E6E3A77677}"/>
              </a:ext>
            </a:extLst>
          </p:cNvPr>
          <p:cNvCxnSpPr>
            <a:cxnSpLocks/>
            <a:stCxn id="183" idx="6"/>
            <a:endCxn id="135" idx="2"/>
          </p:cNvCxnSpPr>
          <p:nvPr/>
        </p:nvCxnSpPr>
        <p:spPr>
          <a:xfrm>
            <a:off x="8071874" y="4873012"/>
            <a:ext cx="225084" cy="13631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80C8506-B632-4BC4-8283-7D80AC6F3223}"/>
              </a:ext>
            </a:extLst>
          </p:cNvPr>
          <p:cNvCxnSpPr>
            <a:cxnSpLocks/>
            <a:stCxn id="138" idx="7"/>
            <a:endCxn id="164" idx="3"/>
          </p:cNvCxnSpPr>
          <p:nvPr/>
        </p:nvCxnSpPr>
        <p:spPr>
          <a:xfrm flipV="1">
            <a:off x="8630968" y="4574051"/>
            <a:ext cx="243789" cy="1781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BAE7F2B-1300-492D-A456-2EB3D74FCC25}"/>
              </a:ext>
            </a:extLst>
          </p:cNvPr>
          <p:cNvCxnSpPr>
            <a:cxnSpLocks/>
            <a:stCxn id="135" idx="7"/>
            <a:endCxn id="138" idx="3"/>
          </p:cNvCxnSpPr>
          <p:nvPr/>
        </p:nvCxnSpPr>
        <p:spPr>
          <a:xfrm flipV="1">
            <a:off x="8319121" y="4769504"/>
            <a:ext cx="293486" cy="23118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2C05D4F-7ED7-4EB4-8AA2-D0692F4F63E6}"/>
              </a:ext>
            </a:extLst>
          </p:cNvPr>
          <p:cNvCxnSpPr>
            <a:cxnSpLocks/>
            <a:stCxn id="135" idx="6"/>
            <a:endCxn id="131" idx="2"/>
          </p:cNvCxnSpPr>
          <p:nvPr/>
        </p:nvCxnSpPr>
        <p:spPr>
          <a:xfrm>
            <a:off x="8322923" y="5009328"/>
            <a:ext cx="39515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8C7E909-EF27-43EE-ABB8-CC4801D62E7E}"/>
              </a:ext>
            </a:extLst>
          </p:cNvPr>
          <p:cNvGrpSpPr/>
          <p:nvPr/>
        </p:nvGrpSpPr>
        <p:grpSpPr>
          <a:xfrm>
            <a:off x="8654966" y="4932616"/>
            <a:ext cx="155797" cy="146635"/>
            <a:chOff x="2889885" y="3098165"/>
            <a:chExt cx="274320" cy="2743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577FA8-83EF-409B-9CC2-FDF15E7E734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BAD7FB6-EF2F-4F3A-8DE0-90A04B50C670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0615F030-C605-4BA7-99B0-9B7778A1CF33}"/>
              </a:ext>
            </a:extLst>
          </p:cNvPr>
          <p:cNvSpPr/>
          <p:nvPr/>
        </p:nvSpPr>
        <p:spPr>
          <a:xfrm>
            <a:off x="8184979" y="500186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600D2A-EA79-4C44-938E-070D082011A4}"/>
              </a:ext>
            </a:extLst>
          </p:cNvPr>
          <p:cNvGrpSpPr/>
          <p:nvPr/>
        </p:nvGrpSpPr>
        <p:grpSpPr>
          <a:xfrm>
            <a:off x="8233846" y="4932616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4B1476-BE61-4C05-93F6-2F1AF47CA68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37A41F-4A7E-4BBC-A8CF-833E8798F3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2118875-F69F-4C44-AF63-B1ABD7AD311F}"/>
              </a:ext>
            </a:extLst>
          </p:cNvPr>
          <p:cNvGrpSpPr/>
          <p:nvPr/>
        </p:nvGrpSpPr>
        <p:grpSpPr>
          <a:xfrm>
            <a:off x="8545692" y="4684152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AD8CD1A-E1B3-4E75-B324-76F5F8D57AF3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923059F-750C-4039-80F1-C4EE38C90BA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14B23DB-BA21-47BD-ADC9-AC5EC1940D50}"/>
              </a:ext>
            </a:extLst>
          </p:cNvPr>
          <p:cNvGrpSpPr/>
          <p:nvPr/>
        </p:nvGrpSpPr>
        <p:grpSpPr>
          <a:xfrm>
            <a:off x="8392907" y="5328545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1BF062F-F388-4233-B6D6-33127CCD689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C9272D4-E179-49F4-8787-4284EFC92C9C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358F720-FF04-452B-BB1E-E04913597A3A}"/>
              </a:ext>
            </a:extLst>
          </p:cNvPr>
          <p:cNvGrpSpPr/>
          <p:nvPr/>
        </p:nvGrpSpPr>
        <p:grpSpPr>
          <a:xfrm>
            <a:off x="8206510" y="4653511"/>
            <a:ext cx="155797" cy="146635"/>
            <a:chOff x="2889885" y="3098165"/>
            <a:chExt cx="274320" cy="27432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16388CC-35EE-4CE8-9223-07FC42E477AF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E8C5E94-84F1-408F-9B69-A96FEA1D1A5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5C2C8-4BA8-4847-AB4C-178927E50E70}"/>
              </a:ext>
            </a:extLst>
          </p:cNvPr>
          <p:cNvGrpSpPr/>
          <p:nvPr/>
        </p:nvGrpSpPr>
        <p:grpSpPr>
          <a:xfrm>
            <a:off x="8864138" y="4719360"/>
            <a:ext cx="155797" cy="146635"/>
            <a:chOff x="2889885" y="3098165"/>
            <a:chExt cx="274320" cy="27432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AF65790-F1BB-439F-BF16-81F47AE16A6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9A92A66-2ADA-4C71-9BB7-19F962E5CA0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10347FC5-00C0-43FA-BE4E-FDC17732C7A4}"/>
              </a:ext>
            </a:extLst>
          </p:cNvPr>
          <p:cNvSpPr/>
          <p:nvPr/>
        </p:nvSpPr>
        <p:spPr>
          <a:xfrm>
            <a:off x="8920290" y="494076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E80820E-8E8A-4B7C-9396-743176480568}"/>
              </a:ext>
            </a:extLst>
          </p:cNvPr>
          <p:cNvSpPr/>
          <p:nvPr/>
        </p:nvSpPr>
        <p:spPr>
          <a:xfrm>
            <a:off x="8983402" y="500525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2FA8FAD-8AF6-41E5-993F-52944069FAAD}"/>
              </a:ext>
            </a:extLst>
          </p:cNvPr>
          <p:cNvSpPr/>
          <p:nvPr/>
        </p:nvSpPr>
        <p:spPr>
          <a:xfrm>
            <a:off x="8827606" y="516886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25F87EF-D80F-4366-A240-9087B4977195}"/>
              </a:ext>
            </a:extLst>
          </p:cNvPr>
          <p:cNvSpPr/>
          <p:nvPr/>
        </p:nvSpPr>
        <p:spPr>
          <a:xfrm>
            <a:off x="8890718" y="523335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DD4FD27-4379-4E1E-9679-F0FF3C3F1351}"/>
              </a:ext>
            </a:extLst>
          </p:cNvPr>
          <p:cNvGrpSpPr/>
          <p:nvPr/>
        </p:nvGrpSpPr>
        <p:grpSpPr>
          <a:xfrm>
            <a:off x="8072892" y="5348801"/>
            <a:ext cx="155797" cy="146635"/>
            <a:chOff x="2889885" y="3098165"/>
            <a:chExt cx="274320" cy="27432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4208387-A262-447C-86D8-82AE6F0F8855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5AD88B4-6FE7-40BC-9FA6-12312A4C571F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994890C-189E-43F9-9DDD-1D63462AE9B1}"/>
              </a:ext>
            </a:extLst>
          </p:cNvPr>
          <p:cNvGrpSpPr/>
          <p:nvPr/>
        </p:nvGrpSpPr>
        <p:grpSpPr>
          <a:xfrm>
            <a:off x="8548703" y="5525356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F106AF3-EE18-485F-9F2C-89FC3909FA9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3911FBA-117F-407F-A288-5E7C7C12250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B2EE6A70-11EF-4960-8E13-370C9545BFE9}"/>
              </a:ext>
            </a:extLst>
          </p:cNvPr>
          <p:cNvSpPr/>
          <p:nvPr/>
        </p:nvSpPr>
        <p:spPr>
          <a:xfrm>
            <a:off x="9096390" y="512699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E1DF9DC-59AE-47E2-AFC1-76BBFCD7D627}"/>
              </a:ext>
            </a:extLst>
          </p:cNvPr>
          <p:cNvSpPr/>
          <p:nvPr/>
        </p:nvSpPr>
        <p:spPr>
          <a:xfrm>
            <a:off x="9159502" y="519149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57CAB68-9FB0-4EE3-AB8C-AFCB777A5495}"/>
              </a:ext>
            </a:extLst>
          </p:cNvPr>
          <p:cNvSpPr/>
          <p:nvPr/>
        </p:nvSpPr>
        <p:spPr>
          <a:xfrm>
            <a:off x="9213237" y="487592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5D4C0E6-16C9-48AD-8808-C2CDB2E197CF}"/>
              </a:ext>
            </a:extLst>
          </p:cNvPr>
          <p:cNvSpPr/>
          <p:nvPr/>
        </p:nvSpPr>
        <p:spPr>
          <a:xfrm>
            <a:off x="9276349" y="494042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AD0C1D7-ECD6-4D36-81CC-118323E834FC}"/>
              </a:ext>
            </a:extLst>
          </p:cNvPr>
          <p:cNvSpPr/>
          <p:nvPr/>
        </p:nvSpPr>
        <p:spPr>
          <a:xfrm>
            <a:off x="9170701" y="4634501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DA2BD3-4924-4575-B10E-B1F7D6B5E596}"/>
              </a:ext>
            </a:extLst>
          </p:cNvPr>
          <p:cNvSpPr/>
          <p:nvPr/>
        </p:nvSpPr>
        <p:spPr>
          <a:xfrm>
            <a:off x="9233813" y="4698993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8D150B4-2D49-40BA-8BF0-2D311009F250}"/>
              </a:ext>
            </a:extLst>
          </p:cNvPr>
          <p:cNvSpPr/>
          <p:nvPr/>
        </p:nvSpPr>
        <p:spPr>
          <a:xfrm>
            <a:off x="8870955" y="4553191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8D35282-E058-4341-AD54-6B01F950E4B3}"/>
              </a:ext>
            </a:extLst>
          </p:cNvPr>
          <p:cNvSpPr/>
          <p:nvPr/>
        </p:nvSpPr>
        <p:spPr>
          <a:xfrm>
            <a:off x="9040532" y="4454450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EBAFFD7-59D4-4486-B9BF-7BF253C441D8}"/>
              </a:ext>
            </a:extLst>
          </p:cNvPr>
          <p:cNvSpPr/>
          <p:nvPr/>
        </p:nvSpPr>
        <p:spPr>
          <a:xfrm>
            <a:off x="9103644" y="4518942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9AF413B-B1EA-4362-A7E2-F16428100766}"/>
              </a:ext>
            </a:extLst>
          </p:cNvPr>
          <p:cNvGrpSpPr/>
          <p:nvPr/>
        </p:nvGrpSpPr>
        <p:grpSpPr>
          <a:xfrm>
            <a:off x="8163124" y="5617234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F1DE2CD-E6AC-4F75-BFDC-3172F9C4BED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BA5DD43-E017-41F4-907D-307153EBE60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9C619D0-3C9A-4FED-BC51-E880D2A4A87D}"/>
              </a:ext>
            </a:extLst>
          </p:cNvPr>
          <p:cNvGrpSpPr/>
          <p:nvPr/>
        </p:nvGrpSpPr>
        <p:grpSpPr>
          <a:xfrm>
            <a:off x="7945388" y="5012411"/>
            <a:ext cx="155797" cy="146635"/>
            <a:chOff x="2889885" y="3098165"/>
            <a:chExt cx="274320" cy="274320"/>
          </a:xfrm>
          <a:solidFill>
            <a:schemeClr val="bg1"/>
          </a:solidFill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9C63605-70A1-41D8-8D1A-97932A93CEE8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93165C-C44E-4301-8B23-5E189B65BF4E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DD82694-89DF-49A5-BAC7-5D31E4CD1D59}"/>
              </a:ext>
            </a:extLst>
          </p:cNvPr>
          <p:cNvGrpSpPr/>
          <p:nvPr/>
        </p:nvGrpSpPr>
        <p:grpSpPr>
          <a:xfrm>
            <a:off x="8442603" y="4440934"/>
            <a:ext cx="155797" cy="146635"/>
            <a:chOff x="2889885" y="3098165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C48AE32-0718-40FA-9ADF-80A6107FAC62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EE874DC-9B59-4E3F-9826-CDAE6760A31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6A120BF-2CDF-471A-83F3-FA5B2F2498D0}"/>
              </a:ext>
            </a:extLst>
          </p:cNvPr>
          <p:cNvGrpSpPr/>
          <p:nvPr/>
        </p:nvGrpSpPr>
        <p:grpSpPr>
          <a:xfrm>
            <a:off x="8170373" y="4416495"/>
            <a:ext cx="155797" cy="146635"/>
            <a:chOff x="2889885" y="3098165"/>
            <a:chExt cx="274320" cy="2743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FE7A79F-4B4D-4545-BF98-498EADD31E5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27CB103-90F5-4DA8-A927-C1E68CB9EEF4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9" name="Oval 178">
            <a:extLst>
              <a:ext uri="{FF2B5EF4-FFF2-40B4-BE49-F238E27FC236}">
                <a16:creationId xmlns:a16="http://schemas.microsoft.com/office/drawing/2014/main" id="{80A8CAF8-1FF0-45DA-B380-1B89BC1BA85B}"/>
              </a:ext>
            </a:extLst>
          </p:cNvPr>
          <p:cNvSpPr/>
          <p:nvPr/>
        </p:nvSpPr>
        <p:spPr>
          <a:xfrm>
            <a:off x="7900338" y="4595807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7597C3B-0173-419C-A269-F699CB9E8178}"/>
              </a:ext>
            </a:extLst>
          </p:cNvPr>
          <p:cNvSpPr/>
          <p:nvPr/>
        </p:nvSpPr>
        <p:spPr>
          <a:xfrm>
            <a:off x="7963450" y="4660299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9747F8F-6D50-47E9-9A57-9CF7A12C1431}"/>
              </a:ext>
            </a:extLst>
          </p:cNvPr>
          <p:cNvGrpSpPr/>
          <p:nvPr/>
        </p:nvGrpSpPr>
        <p:grpSpPr>
          <a:xfrm>
            <a:off x="7982796" y="4796300"/>
            <a:ext cx="155797" cy="146635"/>
            <a:chOff x="2889885" y="3098165"/>
            <a:chExt cx="274320" cy="2743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AC24C89-67BD-43DA-9221-F3F26A3A4FA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17611B0-F14A-4496-B008-6AB2398C2865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07D6C9D-B723-4CA6-AA70-0F610CE3E406}"/>
              </a:ext>
            </a:extLst>
          </p:cNvPr>
          <p:cNvGrpSpPr/>
          <p:nvPr/>
        </p:nvGrpSpPr>
        <p:grpSpPr>
          <a:xfrm>
            <a:off x="7855457" y="5514528"/>
            <a:ext cx="155797" cy="146635"/>
            <a:chOff x="2889885" y="30981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CFC8478-9820-451F-91D4-B281CB63D4F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E42771F-E5AF-4B44-94F7-6C37970115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6C724F-5F61-4694-851C-1320D0B6C458}"/>
              </a:ext>
            </a:extLst>
          </p:cNvPr>
          <p:cNvGrpSpPr/>
          <p:nvPr/>
        </p:nvGrpSpPr>
        <p:grpSpPr>
          <a:xfrm>
            <a:off x="8856371" y="5560008"/>
            <a:ext cx="155797" cy="146635"/>
            <a:chOff x="2889885" y="309816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89EF480-E227-41AD-80FA-4F5AEA28AD6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AE2378F-6CC3-4524-8594-D9C2F758A473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89C9702-7A1E-49F0-93BB-7DB2F0AA9C4C}"/>
              </a:ext>
            </a:extLst>
          </p:cNvPr>
          <p:cNvGrpSpPr/>
          <p:nvPr/>
        </p:nvGrpSpPr>
        <p:grpSpPr>
          <a:xfrm>
            <a:off x="8392907" y="5769310"/>
            <a:ext cx="155797" cy="146635"/>
            <a:chOff x="2889885" y="3098165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CCF6B57-38EE-4AE3-808C-2752DE43FF1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E355752-C67C-4B93-BD8D-F8D8E0924B7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CB7BF35-6A2B-40D4-A45F-E6FC48D80F17}"/>
              </a:ext>
            </a:extLst>
          </p:cNvPr>
          <p:cNvGrpSpPr/>
          <p:nvPr/>
        </p:nvGrpSpPr>
        <p:grpSpPr>
          <a:xfrm>
            <a:off x="7744542" y="5180292"/>
            <a:ext cx="155797" cy="146635"/>
            <a:chOff x="2889885" y="3098165"/>
            <a:chExt cx="274320" cy="274320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3B4CF1E-19D3-4EBA-8DE6-FE4AA10E16A7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F409D2C-30D3-432C-BE12-32BD57681C69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A593B04-2768-4A08-B0B8-8274B42ACBF3}"/>
              </a:ext>
            </a:extLst>
          </p:cNvPr>
          <p:cNvGrpSpPr/>
          <p:nvPr/>
        </p:nvGrpSpPr>
        <p:grpSpPr>
          <a:xfrm>
            <a:off x="7933355" y="5781180"/>
            <a:ext cx="155797" cy="146635"/>
            <a:chOff x="2889885" y="3098165"/>
            <a:chExt cx="274320" cy="274320"/>
          </a:xfrm>
          <a:solidFill>
            <a:schemeClr val="accent6"/>
          </a:solidFill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366799B-C671-464D-B767-60734DECB98B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844116-5F7C-4D37-AF5A-2F67BFD9D238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F97315B-BF32-4B0A-A948-F7EDCBD36EAB}"/>
              </a:ext>
            </a:extLst>
          </p:cNvPr>
          <p:cNvGrpSpPr/>
          <p:nvPr/>
        </p:nvGrpSpPr>
        <p:grpSpPr>
          <a:xfrm>
            <a:off x="7702686" y="4869618"/>
            <a:ext cx="155797" cy="146635"/>
            <a:chOff x="2889885" y="3098165"/>
            <a:chExt cx="274320" cy="27432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CFD2AE2-EE71-449C-B8B1-796C411C5CB1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F1BF830-6895-4F48-97F3-E6DA907A9256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2437AE9-DDCC-449A-8AEB-5D1135C65DAD}"/>
              </a:ext>
            </a:extLst>
          </p:cNvPr>
          <p:cNvGrpSpPr/>
          <p:nvPr/>
        </p:nvGrpSpPr>
        <p:grpSpPr>
          <a:xfrm>
            <a:off x="8644534" y="5260148"/>
            <a:ext cx="155797" cy="146635"/>
            <a:chOff x="2889885" y="3098165"/>
            <a:chExt cx="274320" cy="27432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49CFBD4-F8F4-4DC9-B970-56B1789C6084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D8DC315-038A-4FD3-97CE-C21E69922A1A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FB9B69-2A27-4C4B-8506-E90A920D1A62}"/>
              </a:ext>
            </a:extLst>
          </p:cNvPr>
          <p:cNvGrpSpPr/>
          <p:nvPr/>
        </p:nvGrpSpPr>
        <p:grpSpPr>
          <a:xfrm>
            <a:off x="8412569" y="5087226"/>
            <a:ext cx="155797" cy="146635"/>
            <a:chOff x="2889885" y="3098165"/>
            <a:chExt cx="274320" cy="2743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37C3FD4-4481-45CA-8A89-292D35EFA24E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E584A3A-605E-46BD-9BA2-B6BB913E80E1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8" name="Oval 207">
            <a:extLst>
              <a:ext uri="{FF2B5EF4-FFF2-40B4-BE49-F238E27FC236}">
                <a16:creationId xmlns:a16="http://schemas.microsoft.com/office/drawing/2014/main" id="{3302B3C7-A6CF-4742-A6FA-796FA6F564CF}"/>
              </a:ext>
            </a:extLst>
          </p:cNvPr>
          <p:cNvSpPr/>
          <p:nvPr/>
        </p:nvSpPr>
        <p:spPr>
          <a:xfrm>
            <a:off x="9071243" y="5433985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19B6FA7-880E-44EC-96CA-F403F9FC44F5}"/>
              </a:ext>
            </a:extLst>
          </p:cNvPr>
          <p:cNvSpPr/>
          <p:nvPr/>
        </p:nvSpPr>
        <p:spPr>
          <a:xfrm>
            <a:off x="9134355" y="5498477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413737C-6EC4-4054-8ABE-37CF019BD922}"/>
              </a:ext>
            </a:extLst>
          </p:cNvPr>
          <p:cNvSpPr/>
          <p:nvPr/>
        </p:nvSpPr>
        <p:spPr>
          <a:xfrm>
            <a:off x="9071243" y="5732623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75C0918-1AFE-4681-A2D4-BB3CCEE13B5E}"/>
              </a:ext>
            </a:extLst>
          </p:cNvPr>
          <p:cNvSpPr/>
          <p:nvPr/>
        </p:nvSpPr>
        <p:spPr>
          <a:xfrm>
            <a:off x="9134355" y="5797115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A51F4B3-FDDF-49D2-BEE8-427BD007C35B}"/>
              </a:ext>
            </a:extLst>
          </p:cNvPr>
          <p:cNvGrpSpPr/>
          <p:nvPr/>
        </p:nvGrpSpPr>
        <p:grpSpPr>
          <a:xfrm>
            <a:off x="8684107" y="5886154"/>
            <a:ext cx="155797" cy="146635"/>
            <a:chOff x="2889885" y="3098165"/>
            <a:chExt cx="274320" cy="27432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09699D7-9305-47E8-9876-6F79450F8DAA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9039AF-AA19-4AF0-BBDE-86677FF8AE6D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3466AAD-A19D-4549-83AD-BB019795BFD9}"/>
              </a:ext>
            </a:extLst>
          </p:cNvPr>
          <p:cNvGrpSpPr/>
          <p:nvPr/>
        </p:nvGrpSpPr>
        <p:grpSpPr>
          <a:xfrm>
            <a:off x="7475857" y="6061648"/>
            <a:ext cx="155797" cy="146635"/>
            <a:chOff x="6769759" y="5011587"/>
            <a:chExt cx="274320" cy="274320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7468B7D-4E84-4231-AE19-EC93D4A1EAD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0E2C539-755D-4A16-A8FB-16791D456B8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C79A178-2015-4275-802C-4EE53BA3162B}"/>
              </a:ext>
            </a:extLst>
          </p:cNvPr>
          <p:cNvGrpSpPr/>
          <p:nvPr/>
        </p:nvGrpSpPr>
        <p:grpSpPr>
          <a:xfrm>
            <a:off x="7546420" y="5543917"/>
            <a:ext cx="155797" cy="146635"/>
            <a:chOff x="6769759" y="5011587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1CAC5498-D126-49CC-991C-33EB192839C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5D530C2-C222-46A5-A40F-4FD4732B51E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2633BF8-55BC-4890-982A-0199452F1B18}"/>
              </a:ext>
            </a:extLst>
          </p:cNvPr>
          <p:cNvGrpSpPr/>
          <p:nvPr/>
        </p:nvGrpSpPr>
        <p:grpSpPr>
          <a:xfrm>
            <a:off x="7478240" y="5291387"/>
            <a:ext cx="155797" cy="146635"/>
            <a:chOff x="6769759" y="5011587"/>
            <a:chExt cx="274320" cy="27432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9BF8B40-37CE-4126-B86C-2480B493E445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E1DC608-CAFD-48DA-91E4-C672EEE81E0A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8E6B237-94C2-4C1A-8BC8-2454AED1B31B}"/>
              </a:ext>
            </a:extLst>
          </p:cNvPr>
          <p:cNvGrpSpPr/>
          <p:nvPr/>
        </p:nvGrpSpPr>
        <p:grpSpPr>
          <a:xfrm>
            <a:off x="7236105" y="5454999"/>
            <a:ext cx="155797" cy="146635"/>
            <a:chOff x="6769759" y="5011587"/>
            <a:chExt cx="274320" cy="27432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9AB1269-47FF-4E7B-BE00-B3144700B63D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439618D-D0AE-4451-9B57-FF09974F5196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6E7C6E1-7B7F-4A10-86FD-F8E0780B94FD}"/>
              </a:ext>
            </a:extLst>
          </p:cNvPr>
          <p:cNvGrpSpPr/>
          <p:nvPr/>
        </p:nvGrpSpPr>
        <p:grpSpPr>
          <a:xfrm>
            <a:off x="7412439" y="5017624"/>
            <a:ext cx="155797" cy="146635"/>
            <a:chOff x="6769759" y="5011587"/>
            <a:chExt cx="274320" cy="27432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90FFF0F-4513-4F99-B191-DB385FDA3578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57A2D78-7EEF-4D25-BFC9-499F836CB6D9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2986B48-01FB-49D5-9D9E-2BC528C16F7F}"/>
              </a:ext>
            </a:extLst>
          </p:cNvPr>
          <p:cNvGrpSpPr/>
          <p:nvPr/>
        </p:nvGrpSpPr>
        <p:grpSpPr>
          <a:xfrm>
            <a:off x="7504919" y="4646476"/>
            <a:ext cx="155797" cy="146635"/>
            <a:chOff x="6769759" y="5011587"/>
            <a:chExt cx="274320" cy="27432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18DCCB6-DF96-476F-B7C7-37AD347EC9D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34A4F43-3BB6-4C3C-852A-BF59B6DE056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3788325-6166-4AC4-A42A-99329FAEFA9B}"/>
              </a:ext>
            </a:extLst>
          </p:cNvPr>
          <p:cNvGrpSpPr/>
          <p:nvPr/>
        </p:nvGrpSpPr>
        <p:grpSpPr>
          <a:xfrm>
            <a:off x="7193545" y="4726038"/>
            <a:ext cx="155797" cy="146635"/>
            <a:chOff x="6769759" y="5011587"/>
            <a:chExt cx="274320" cy="27432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44F113B-FBC1-423F-B77B-FA762A00A640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71D4CB2-D587-45F2-BF0E-0FD45999FB62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BEAA1B9-7E52-4EED-AD3D-C6701C2CD54F}"/>
              </a:ext>
            </a:extLst>
          </p:cNvPr>
          <p:cNvGrpSpPr/>
          <p:nvPr/>
        </p:nvGrpSpPr>
        <p:grpSpPr>
          <a:xfrm>
            <a:off x="7100860" y="5022376"/>
            <a:ext cx="155797" cy="146635"/>
            <a:chOff x="6769759" y="5011587"/>
            <a:chExt cx="274320" cy="274320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CD099501-231C-445C-B447-D00BB57CE7A0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EFD8421-4EB6-4D05-8BC3-800845F9D373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433A5CF-25E0-4E0A-815A-FD7198C4E293}"/>
              </a:ext>
            </a:extLst>
          </p:cNvPr>
          <p:cNvGrpSpPr/>
          <p:nvPr/>
        </p:nvGrpSpPr>
        <p:grpSpPr>
          <a:xfrm>
            <a:off x="7677823" y="4407669"/>
            <a:ext cx="155797" cy="146635"/>
            <a:chOff x="6769759" y="5011587"/>
            <a:chExt cx="274320" cy="2743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B0806ED-DE6B-43F9-BBA7-CB70DBB4049A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73BF9F0-4A7C-4210-8587-E0B0F17BE11C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A13D88B-1045-4661-A64F-0DA90579A8AF}"/>
              </a:ext>
            </a:extLst>
          </p:cNvPr>
          <p:cNvGrpSpPr/>
          <p:nvPr/>
        </p:nvGrpSpPr>
        <p:grpSpPr>
          <a:xfrm>
            <a:off x="7931712" y="4207986"/>
            <a:ext cx="155797" cy="146635"/>
            <a:chOff x="6769759" y="5011587"/>
            <a:chExt cx="274320" cy="27432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9A096EE-9780-4985-9221-AC0351A68627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4627ADD-B59D-45C1-859D-E2E3A226BDCF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C6A0BCC-9F63-4C77-8078-FE8F6B25D775}"/>
              </a:ext>
            </a:extLst>
          </p:cNvPr>
          <p:cNvGrpSpPr/>
          <p:nvPr/>
        </p:nvGrpSpPr>
        <p:grpSpPr>
          <a:xfrm>
            <a:off x="8330776" y="4195286"/>
            <a:ext cx="155797" cy="146635"/>
            <a:chOff x="6769759" y="5011587"/>
            <a:chExt cx="274320" cy="274320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9CB0A6A-653F-4BE6-B16E-39345A0E86D4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CDE7D05-9C8D-4C12-851E-97FF48B995CD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64F2C5F-B4F3-4452-92F6-866513111FA5}"/>
              </a:ext>
            </a:extLst>
          </p:cNvPr>
          <p:cNvGrpSpPr/>
          <p:nvPr/>
        </p:nvGrpSpPr>
        <p:grpSpPr>
          <a:xfrm>
            <a:off x="8338053" y="6066155"/>
            <a:ext cx="155797" cy="146635"/>
            <a:chOff x="6769759" y="5011587"/>
            <a:chExt cx="274320" cy="274320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0AFA80-0DF1-4502-9A14-4460BB29B94C}"/>
                </a:ext>
              </a:extLst>
            </p:cNvPr>
            <p:cNvSpPr/>
            <p:nvPr/>
          </p:nvSpPr>
          <p:spPr>
            <a:xfrm>
              <a:off x="6769759" y="5011587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7A7CB985-DC69-4B05-81F6-4D72B9D29C65}"/>
                </a:ext>
              </a:extLst>
            </p:cNvPr>
            <p:cNvSpPr/>
            <p:nvPr/>
          </p:nvSpPr>
          <p:spPr>
            <a:xfrm>
              <a:off x="6880884" y="5132237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8866E95-4944-4F87-B26E-98E1D7996183}"/>
              </a:ext>
            </a:extLst>
          </p:cNvPr>
          <p:cNvGrpSpPr/>
          <p:nvPr/>
        </p:nvGrpSpPr>
        <p:grpSpPr>
          <a:xfrm>
            <a:off x="7599924" y="5805940"/>
            <a:ext cx="155797" cy="146635"/>
            <a:chOff x="2889885" y="3098165"/>
            <a:chExt cx="274320" cy="274320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7395308-A227-4B73-A1B4-A6666850E4EC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0983C02-2024-413C-A94C-766B8C3FE5C2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8CD0896-6EA9-4F7B-8A06-21272B2FA306}"/>
              </a:ext>
            </a:extLst>
          </p:cNvPr>
          <p:cNvGrpSpPr/>
          <p:nvPr/>
        </p:nvGrpSpPr>
        <p:grpSpPr>
          <a:xfrm>
            <a:off x="7799532" y="6026271"/>
            <a:ext cx="155797" cy="146635"/>
            <a:chOff x="2889885" y="3098165"/>
            <a:chExt cx="274320" cy="274320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3F6BB901-9291-4FF5-A60F-76DA5D071B66}"/>
                </a:ext>
              </a:extLst>
            </p:cNvPr>
            <p:cNvSpPr/>
            <p:nvPr/>
          </p:nvSpPr>
          <p:spPr>
            <a:xfrm>
              <a:off x="2889885" y="3098165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BF05E6F-7ABE-4E13-BCB1-96842E83D8AB}"/>
                </a:ext>
              </a:extLst>
            </p:cNvPr>
            <p:cNvSpPr/>
            <p:nvPr/>
          </p:nvSpPr>
          <p:spPr>
            <a:xfrm>
              <a:off x="3001010" y="3218815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CA65E03-8AC5-4952-916B-42989A7C58C8}"/>
              </a:ext>
            </a:extLst>
          </p:cNvPr>
          <p:cNvCxnSpPr>
            <a:cxnSpLocks/>
            <a:stCxn id="260" idx="5"/>
          </p:cNvCxnSpPr>
          <p:nvPr/>
        </p:nvCxnSpPr>
        <p:spPr>
          <a:xfrm>
            <a:off x="8753351" y="4228150"/>
            <a:ext cx="134389" cy="3322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F027C6AB-D288-4DFF-AD64-F31778EA43FF}"/>
              </a:ext>
            </a:extLst>
          </p:cNvPr>
          <p:cNvSpPr/>
          <p:nvPr/>
        </p:nvSpPr>
        <p:spPr>
          <a:xfrm>
            <a:off x="8807843" y="4488699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06DED0E-264D-46E0-A8D6-3BB319D263D7}"/>
              </a:ext>
            </a:extLst>
          </p:cNvPr>
          <p:cNvSpPr/>
          <p:nvPr/>
        </p:nvSpPr>
        <p:spPr>
          <a:xfrm>
            <a:off x="8668075" y="4142798"/>
            <a:ext cx="155797" cy="14663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BC59B39-AB10-4CBA-853C-1E54E1E67505}"/>
              </a:ext>
            </a:extLst>
          </p:cNvPr>
          <p:cNvSpPr/>
          <p:nvPr/>
        </p:nvSpPr>
        <p:spPr>
          <a:xfrm>
            <a:off x="8731187" y="4207290"/>
            <a:ext cx="25966" cy="24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E84A1B5-B92B-4D56-B575-02938F01A13F}"/>
                  </a:ext>
                </a:extLst>
              </p:cNvPr>
              <p:cNvSpPr txBox="1"/>
              <p:nvPr/>
            </p:nvSpPr>
            <p:spPr>
              <a:xfrm>
                <a:off x="6880906" y="4767608"/>
                <a:ext cx="2875840" cy="3693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73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50 nodes 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E84A1B5-B92B-4D56-B575-02938F01A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06" y="4767608"/>
                <a:ext cx="2875840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TextBox 262">
            <a:extLst>
              <a:ext uri="{FF2B5EF4-FFF2-40B4-BE49-F238E27FC236}">
                <a16:creationId xmlns:a16="http://schemas.microsoft.com/office/drawing/2014/main" id="{22563D93-BC61-40D2-8383-24FAEF1B6193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2312484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2" y="1784383"/>
                <a:ext cx="10894268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This ensures:</a:t>
                </a:r>
              </a:p>
              <a:p>
                <a:pPr lvl="1">
                  <a:buClr>
                    <a:schemeClr val="accent6"/>
                  </a:buClr>
                </a:pPr>
                <a:r>
                  <a:rPr lang="en-US" sz="2800" dirty="0"/>
                  <a:t>Communities are sampled proportional to their size</a:t>
                </a:r>
              </a:p>
              <a:p>
                <a:pPr lvl="1">
                  <a:buClr>
                    <a:schemeClr val="accent6"/>
                  </a:buClr>
                </a:pPr>
                <a:r>
                  <a:rPr lang="en-US" sz="2800" dirty="0"/>
                  <a:t>Degree estimates are accurate (random walks mix)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2" y="1784383"/>
                <a:ext cx="10894268" cy="4351338"/>
              </a:xfrm>
              <a:blipFill>
                <a:blip r:embed="rId2"/>
                <a:stretch>
                  <a:fillRect l="-1007" t="-2521" r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31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8153E-166A-477D-B1A2-402BF6FAC4FE}"/>
                  </a:ext>
                </a:extLst>
              </p:cNvPr>
              <p:cNvSpPr/>
              <p:nvPr/>
            </p:nvSpPr>
            <p:spPr>
              <a:xfrm>
                <a:off x="926061" y="3863882"/>
                <a:ext cx="10242991" cy="230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Lemma:</a:t>
                </a:r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After running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random walks, each with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steps, </a:t>
                </a:r>
                <a:r>
                  <a:rPr lang="en-US" sz="2200" dirty="0" err="1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w.h.p</a:t>
                </a:r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.:</a:t>
                </a:r>
              </a:p>
              <a:p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(1) For each community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community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fraction of times it is sampled.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(2)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average degree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estimated average degree.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8153E-166A-477D-B1A2-402BF6FAC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61" y="3863882"/>
                <a:ext cx="10242991" cy="2304349"/>
              </a:xfrm>
              <a:prstGeom prst="rect">
                <a:avLst/>
              </a:prstGeom>
              <a:blipFill>
                <a:blip r:embed="rId3"/>
                <a:stretch>
                  <a:fillRect l="-774" b="-2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63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Estimate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from average degrees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  <a:blipFill>
                <a:blip r:embed="rId2"/>
                <a:stretch>
                  <a:fillRect l="-994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32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264DDAAE-EAB3-426F-AE75-99E0E649E006}"/>
                  </a:ext>
                </a:extLst>
              </p:cNvPr>
              <p:cNvSpPr/>
              <p:nvPr/>
            </p:nvSpPr>
            <p:spPr>
              <a:xfrm>
                <a:off x="926061" y="3863882"/>
                <a:ext cx="10242991" cy="230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Lemma:</a:t>
                </a:r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After running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random walks, each with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steps, </a:t>
                </a:r>
                <a:r>
                  <a:rPr lang="en-US" sz="2200" dirty="0" err="1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w.h.p</a:t>
                </a:r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.:</a:t>
                </a:r>
              </a:p>
              <a:p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(1) For each community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community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fraction of times it is sampled.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(2)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average degree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2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the estimated average degree.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264DDAAE-EAB3-426F-AE75-99E0E649E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61" y="3863882"/>
                <a:ext cx="10242991" cy="2304349"/>
              </a:xfrm>
              <a:prstGeom prst="rect">
                <a:avLst/>
              </a:prstGeom>
              <a:blipFill>
                <a:blip r:embed="rId3"/>
                <a:stretch>
                  <a:fillRect l="-774" b="-2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748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Estimate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from average degrees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Choose seeds to hit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  <a:blipFill>
                <a:blip r:embed="rId2"/>
                <a:stretch>
                  <a:fillRect l="-994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33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</p:spTree>
    <p:extLst>
      <p:ext uri="{BB962C8B-B14F-4D97-AF65-F5344CB8AC3E}">
        <p14:creationId xmlns:p14="http://schemas.microsoft.com/office/powerpoint/2010/main" val="71191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Estimate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from average degrees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Choose seeds to hit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</a:t>
                </a:r>
              </a:p>
              <a:p>
                <a:pPr marL="0" indent="0">
                  <a:buClr>
                    <a:schemeClr val="accent6"/>
                  </a:buClr>
                  <a:buNone/>
                </a:pPr>
                <a:endParaRPr lang="en-US" sz="1000" dirty="0"/>
              </a:p>
              <a:p>
                <a:pPr marL="0" indent="0">
                  <a:buClr>
                    <a:schemeClr val="accent6"/>
                  </a:buClr>
                  <a:buNone/>
                </a:pPr>
                <a:r>
                  <a:rPr lang="en-US" dirty="0"/>
                  <a:t>Problem: can’t tell if two samples are from the same community!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2" y="1784383"/>
                <a:ext cx="11034683" cy="4351338"/>
              </a:xfrm>
              <a:blipFill>
                <a:blip r:embed="rId2"/>
                <a:stretch>
                  <a:fillRect l="-1104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34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E82CC8-B980-477C-B295-5A3056DF14A7}"/>
              </a:ext>
            </a:extLst>
          </p:cNvPr>
          <p:cNvGrpSpPr/>
          <p:nvPr/>
        </p:nvGrpSpPr>
        <p:grpSpPr>
          <a:xfrm>
            <a:off x="1739279" y="4364263"/>
            <a:ext cx="7824863" cy="1823620"/>
            <a:chOff x="843276" y="3792034"/>
            <a:chExt cx="9816060" cy="23329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EAD757-A0D0-4CE1-8FDD-0918E0833395}"/>
                </a:ext>
              </a:extLst>
            </p:cNvPr>
            <p:cNvGrpSpPr/>
            <p:nvPr/>
          </p:nvGrpSpPr>
          <p:grpSpPr>
            <a:xfrm>
              <a:off x="8289221" y="4815142"/>
              <a:ext cx="1784730" cy="1176419"/>
              <a:chOff x="5074918" y="3243395"/>
              <a:chExt cx="2486618" cy="170756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78747-4348-43B7-8DEF-4DFEA18E051F}"/>
                  </a:ext>
                </a:extLst>
              </p:cNvPr>
              <p:cNvCxnSpPr>
                <a:cxnSpLocks/>
                <a:stCxn id="43" idx="6"/>
                <a:endCxn id="37" idx="2"/>
              </p:cNvCxnSpPr>
              <p:nvPr/>
            </p:nvCxnSpPr>
            <p:spPr>
              <a:xfrm flipH="1">
                <a:off x="5186043" y="4361637"/>
                <a:ext cx="632810" cy="463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B2A415B-4EAA-483D-BEB7-9AC6135694EB}"/>
                  </a:ext>
                </a:extLst>
              </p:cNvPr>
              <p:cNvCxnSpPr>
                <a:cxnSpLocks/>
                <a:stCxn id="43" idx="3"/>
                <a:endCxn id="35" idx="7"/>
              </p:cNvCxnSpPr>
              <p:nvPr/>
            </p:nvCxnSpPr>
            <p:spPr>
              <a:xfrm flipH="1">
                <a:off x="5576528" y="4377801"/>
                <a:ext cx="203301" cy="42618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457E7EB-500B-4079-9E34-F71398987B7E}"/>
                  </a:ext>
                </a:extLst>
              </p:cNvPr>
              <p:cNvCxnSpPr>
                <a:cxnSpLocks/>
                <a:stCxn id="53" idx="1"/>
                <a:endCxn id="39" idx="1"/>
              </p:cNvCxnSpPr>
              <p:nvPr/>
            </p:nvCxnSpPr>
            <p:spPr>
              <a:xfrm>
                <a:off x="6863308" y="3866884"/>
                <a:ext cx="238413" cy="674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E33CF4-15A3-450E-8956-B305E3D42940}"/>
                  </a:ext>
                </a:extLst>
              </p:cNvPr>
              <p:cNvCxnSpPr>
                <a:cxnSpLocks/>
                <a:stCxn id="57" idx="0"/>
              </p:cNvCxnSpPr>
              <p:nvPr/>
            </p:nvCxnSpPr>
            <p:spPr>
              <a:xfrm>
                <a:off x="6605153" y="3492000"/>
                <a:ext cx="277495" cy="38324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A9A75E6-E567-44CD-9E36-66C5E0094790}"/>
                  </a:ext>
                </a:extLst>
              </p:cNvPr>
              <p:cNvCxnSpPr>
                <a:cxnSpLocks/>
                <a:stCxn id="55" idx="5"/>
              </p:cNvCxnSpPr>
              <p:nvPr/>
            </p:nvCxnSpPr>
            <p:spPr>
              <a:xfrm>
                <a:off x="6057849" y="3568919"/>
                <a:ext cx="144869" cy="47966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461517-A615-4C77-9B32-2D45D15EF1FB}"/>
                  </a:ext>
                </a:extLst>
              </p:cNvPr>
              <p:cNvCxnSpPr>
                <a:cxnSpLocks/>
                <a:stCxn id="43" idx="7"/>
                <a:endCxn id="51" idx="3"/>
              </p:cNvCxnSpPr>
              <p:nvPr/>
            </p:nvCxnSpPr>
            <p:spPr>
              <a:xfrm flipV="1">
                <a:off x="5812158" y="4071096"/>
                <a:ext cx="372239" cy="27437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BD2FE08-0AE1-4855-8A71-3ECEE795376C}"/>
                  </a:ext>
                </a:extLst>
              </p:cNvPr>
              <p:cNvCxnSpPr>
                <a:cxnSpLocks/>
                <a:stCxn id="49" idx="5"/>
                <a:endCxn id="51" idx="1"/>
              </p:cNvCxnSpPr>
              <p:nvPr/>
            </p:nvCxnSpPr>
            <p:spPr>
              <a:xfrm>
                <a:off x="5674998" y="3878956"/>
                <a:ext cx="509399" cy="15981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5074AE1-7E81-48A4-9984-E0FA19E9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7794" y="3568919"/>
                <a:ext cx="144869" cy="47966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ECFB79E-38DA-4DC7-AED2-7C7DC73A269A}"/>
                  </a:ext>
                </a:extLst>
              </p:cNvPr>
              <p:cNvCxnSpPr>
                <a:cxnSpLocks/>
                <a:stCxn id="57" idx="3"/>
                <a:endCxn id="51" idx="7"/>
              </p:cNvCxnSpPr>
              <p:nvPr/>
            </p:nvCxnSpPr>
            <p:spPr>
              <a:xfrm flipH="1">
                <a:off x="6216726" y="3531024"/>
                <a:ext cx="372262" cy="50774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898A8C8-5F70-481B-B6D4-2ECED46E2EAB}"/>
                  </a:ext>
                </a:extLst>
              </p:cNvPr>
              <p:cNvCxnSpPr>
                <a:cxnSpLocks/>
                <a:stCxn id="57" idx="5"/>
              </p:cNvCxnSpPr>
              <p:nvPr/>
            </p:nvCxnSpPr>
            <p:spPr>
              <a:xfrm flipH="1">
                <a:off x="6603120" y="3531024"/>
                <a:ext cx="18197" cy="802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090903F-49C7-494C-812B-0384FD95A8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2996" y="3531024"/>
                <a:ext cx="18197" cy="802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A8F6C41-2003-4E43-9D79-091EE88B90E6}"/>
                  </a:ext>
                </a:extLst>
              </p:cNvPr>
              <p:cNvCxnSpPr>
                <a:cxnSpLocks/>
                <a:stCxn id="41" idx="3"/>
                <a:endCxn id="53" idx="1"/>
              </p:cNvCxnSpPr>
              <p:nvPr/>
            </p:nvCxnSpPr>
            <p:spPr>
              <a:xfrm flipH="1">
                <a:off x="6863308" y="3403069"/>
                <a:ext cx="168734" cy="46381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0B16C3A-E5D1-4125-8F32-682AE3C9CB29}"/>
                  </a:ext>
                </a:extLst>
              </p:cNvPr>
              <p:cNvCxnSpPr>
                <a:cxnSpLocks/>
                <a:stCxn id="47" idx="2"/>
                <a:endCxn id="53" idx="4"/>
              </p:cNvCxnSpPr>
              <p:nvPr/>
            </p:nvCxnSpPr>
            <p:spPr>
              <a:xfrm flipH="1" flipV="1">
                <a:off x="6879473" y="3905908"/>
                <a:ext cx="518868" cy="419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8AE371-1111-4736-831E-41B512C6575C}"/>
                  </a:ext>
                </a:extLst>
              </p:cNvPr>
              <p:cNvCxnSpPr>
                <a:cxnSpLocks/>
                <a:stCxn id="53" idx="3"/>
                <a:endCxn id="45" idx="1"/>
              </p:cNvCxnSpPr>
              <p:nvPr/>
            </p:nvCxnSpPr>
            <p:spPr>
              <a:xfrm flipH="1">
                <a:off x="6588988" y="3899213"/>
                <a:ext cx="274320" cy="42405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8F9ABBD-345A-48EB-8D5D-3E35FF32165F}"/>
                  </a:ext>
                </a:extLst>
              </p:cNvPr>
              <p:cNvGrpSpPr/>
              <p:nvPr/>
            </p:nvGrpSpPr>
            <p:grpSpPr>
              <a:xfrm>
                <a:off x="6471168" y="3371350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9407DDF-873A-44C5-9DE0-06CE83C5246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838A36F-60B7-4358-86C6-DEB756527F6C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204A84D-5515-4FB5-9249-99E9D486956E}"/>
                  </a:ext>
                </a:extLst>
              </p:cNvPr>
              <p:cNvGrpSpPr/>
              <p:nvPr/>
            </p:nvGrpSpPr>
            <p:grpSpPr>
              <a:xfrm>
                <a:off x="5907700" y="3409245"/>
                <a:ext cx="274320" cy="274320"/>
                <a:chOff x="2889885" y="3098165"/>
                <a:chExt cx="274320" cy="27432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196F2EED-7E7E-4DFB-8B40-70BEB139FFC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F8BE782-FE61-4AAB-9AB5-5F2AD205CCF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471E7CD-CDD6-40E3-992A-BA2C867DAB0D}"/>
                  </a:ext>
                </a:extLst>
              </p:cNvPr>
              <p:cNvGrpSpPr/>
              <p:nvPr/>
            </p:nvGrpSpPr>
            <p:grpSpPr>
              <a:xfrm>
                <a:off x="6745488" y="3739539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0AC58EC-FB8C-44A1-89CE-A90AB1FB012B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26F474C-CCFE-42C6-887B-0365D8D2ACC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AC9DDFD-62C2-4A73-A68A-D6FD4CB9F67E}"/>
                  </a:ext>
                </a:extLst>
              </p:cNvPr>
              <p:cNvGrpSpPr/>
              <p:nvPr/>
            </p:nvGrpSpPr>
            <p:grpSpPr>
              <a:xfrm>
                <a:off x="6066577" y="3911422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CD50B36-341A-4A5F-BFAE-08AABE68CF0E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E4EB59C-6E58-448C-89B7-3EE7170DF33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EABEE2D-4A37-48D1-BAD3-A2D4AE6082E7}"/>
                  </a:ext>
                </a:extLst>
              </p:cNvPr>
              <p:cNvGrpSpPr/>
              <p:nvPr/>
            </p:nvGrpSpPr>
            <p:grpSpPr>
              <a:xfrm>
                <a:off x="5524849" y="3719282"/>
                <a:ext cx="274320" cy="274320"/>
                <a:chOff x="2889885" y="3098165"/>
                <a:chExt cx="274320" cy="27432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F62F28A-DD09-4FEB-94B6-F1989C6C111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2DE835-A6AB-48B7-8F34-692BF3D3ADC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22F585-3B16-46A6-B67C-8FCC7A19161A}"/>
                  </a:ext>
                </a:extLst>
              </p:cNvPr>
              <p:cNvGrpSpPr/>
              <p:nvPr/>
            </p:nvGrpSpPr>
            <p:grpSpPr>
              <a:xfrm>
                <a:off x="7287216" y="3804365"/>
                <a:ext cx="274320" cy="274320"/>
                <a:chOff x="2889885" y="3098165"/>
                <a:chExt cx="274320" cy="27432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3AA7505-71FE-4169-8667-F9A82A68AE2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47E2DC-32D4-4279-B3F1-FEA2DC9677C8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685DB5A-6393-4195-8094-8EF47B217C58}"/>
                  </a:ext>
                </a:extLst>
              </p:cNvPr>
              <p:cNvGrpSpPr/>
              <p:nvPr/>
            </p:nvGrpSpPr>
            <p:grpSpPr>
              <a:xfrm>
                <a:off x="6471168" y="4195920"/>
                <a:ext cx="274320" cy="274320"/>
                <a:chOff x="2889885" y="3098165"/>
                <a:chExt cx="274320" cy="27432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3ACC644-E507-4B1B-AA08-F9E6CDEE652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10D0729-B75A-4045-A42E-94A2A3052438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0FECDB-5DE8-4922-93EA-57EEE3BDB6D7}"/>
                  </a:ext>
                </a:extLst>
              </p:cNvPr>
              <p:cNvGrpSpPr/>
              <p:nvPr/>
            </p:nvGrpSpPr>
            <p:grpSpPr>
              <a:xfrm>
                <a:off x="5662009" y="4218127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C301E33-E5EB-41DD-AE34-2644B631522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4908A54-12D9-49FA-9EDF-AA114BB69CE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608FB96-7F5A-441A-A37F-13B6DDD551AB}"/>
                  </a:ext>
                </a:extLst>
              </p:cNvPr>
              <p:cNvGrpSpPr/>
              <p:nvPr/>
            </p:nvGrpSpPr>
            <p:grpSpPr>
              <a:xfrm>
                <a:off x="6914222" y="3243395"/>
                <a:ext cx="274320" cy="274320"/>
                <a:chOff x="2889885" y="3098165"/>
                <a:chExt cx="274320" cy="27432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262D357-E9CE-42C7-96C7-AA602D2B8980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D550CEB-6938-474D-BD4B-55B3D728DE20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BFF933D-EDA4-48B9-A0C0-C03C8B668D9A}"/>
                  </a:ext>
                </a:extLst>
              </p:cNvPr>
              <p:cNvGrpSpPr/>
              <p:nvPr/>
            </p:nvGrpSpPr>
            <p:grpSpPr>
              <a:xfrm>
                <a:off x="6983901" y="4414510"/>
                <a:ext cx="274320" cy="274320"/>
                <a:chOff x="2889885" y="3098165"/>
                <a:chExt cx="274320" cy="27432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8F09D09-D652-4A52-9274-4326D65BD69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EC90AD6-7699-4E77-8BB9-03FD2290FBD7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4B0DA4C-1430-40D5-BFD6-4D617306D892}"/>
                  </a:ext>
                </a:extLst>
              </p:cNvPr>
              <p:cNvGrpSpPr/>
              <p:nvPr/>
            </p:nvGrpSpPr>
            <p:grpSpPr>
              <a:xfrm>
                <a:off x="5074918" y="4264448"/>
                <a:ext cx="274320" cy="274320"/>
                <a:chOff x="2889885" y="3098165"/>
                <a:chExt cx="274320" cy="27432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6E9369E-F037-4247-9652-E3992D84ADE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CB86DE9-3BBE-4592-BE7A-5F8D23A5BC4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8BCC866-5F53-4E61-8BBB-5B2D4E1C3DE7}"/>
                  </a:ext>
                </a:extLst>
              </p:cNvPr>
              <p:cNvGrpSpPr/>
              <p:nvPr/>
            </p:nvGrpSpPr>
            <p:grpSpPr>
              <a:xfrm>
                <a:off x="5426379" y="4676636"/>
                <a:ext cx="274320" cy="274320"/>
                <a:chOff x="2889885" y="3098165"/>
                <a:chExt cx="274320" cy="27432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22F872-EED4-42AB-B0C0-170BDB6833AE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738CB51-A9F9-44DF-AF42-0DCAB65DBF3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BDAEFE-F041-4886-BBCE-EE41E167B977}"/>
                </a:ext>
              </a:extLst>
            </p:cNvPr>
            <p:cNvGrpSpPr/>
            <p:nvPr/>
          </p:nvGrpSpPr>
          <p:grpSpPr>
            <a:xfrm>
              <a:off x="1349003" y="4147616"/>
              <a:ext cx="1792990" cy="1490836"/>
              <a:chOff x="8087816" y="780145"/>
              <a:chExt cx="2629942" cy="2215235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AB00BD2-2788-4C07-91F7-960B3D927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793" y="2405632"/>
                <a:ext cx="309256" cy="28355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F43BFCB-78F8-43BE-A82C-772E053E99AA}"/>
                  </a:ext>
                </a:extLst>
              </p:cNvPr>
              <p:cNvCxnSpPr>
                <a:cxnSpLocks/>
                <a:stCxn id="89" idx="1"/>
                <a:endCxn id="99" idx="6"/>
              </p:cNvCxnSpPr>
              <p:nvPr/>
            </p:nvCxnSpPr>
            <p:spPr>
              <a:xfrm flipH="1" flipV="1">
                <a:off x="8244660" y="2283369"/>
                <a:ext cx="388314" cy="250969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4B5316D-6812-48AA-A313-9F1F655B168A}"/>
                  </a:ext>
                </a:extLst>
              </p:cNvPr>
              <p:cNvCxnSpPr>
                <a:cxnSpLocks/>
                <a:stCxn id="78" idx="2"/>
                <a:endCxn id="89" idx="6"/>
              </p:cNvCxnSpPr>
              <p:nvPr/>
            </p:nvCxnSpPr>
            <p:spPr>
              <a:xfrm flipH="1">
                <a:off x="8671998" y="2401225"/>
                <a:ext cx="462186" cy="14927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29BF09-254C-4A6E-BAB9-03DCB1EB00CD}"/>
                  </a:ext>
                </a:extLst>
              </p:cNvPr>
              <p:cNvCxnSpPr>
                <a:cxnSpLocks/>
                <a:stCxn id="89" idx="3"/>
                <a:endCxn id="97" idx="6"/>
              </p:cNvCxnSpPr>
              <p:nvPr/>
            </p:nvCxnSpPr>
            <p:spPr>
              <a:xfrm flipH="1">
                <a:off x="8318357" y="2566667"/>
                <a:ext cx="314617" cy="29790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B7284E3-68AD-4B6B-9AF3-3B9DBEBB9C98}"/>
                  </a:ext>
                </a:extLst>
              </p:cNvPr>
              <p:cNvCxnSpPr>
                <a:cxnSpLocks/>
                <a:stCxn id="80" idx="5"/>
                <a:endCxn id="75" idx="0"/>
              </p:cNvCxnSpPr>
              <p:nvPr/>
            </p:nvCxnSpPr>
            <p:spPr>
              <a:xfrm>
                <a:off x="9722294" y="1952569"/>
                <a:ext cx="176241" cy="42579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B996E03-246E-478A-B0E5-F3C51D79CD13}"/>
                  </a:ext>
                </a:extLst>
              </p:cNvPr>
              <p:cNvCxnSpPr>
                <a:cxnSpLocks/>
                <a:stCxn id="87" idx="3"/>
                <a:endCxn id="85" idx="6"/>
              </p:cNvCxnSpPr>
              <p:nvPr/>
            </p:nvCxnSpPr>
            <p:spPr>
              <a:xfrm flipH="1">
                <a:off x="10190572" y="1522849"/>
                <a:ext cx="370686" cy="4790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6A932D2-CA89-4033-A6AE-62FDE16C3A5D}"/>
                  </a:ext>
                </a:extLst>
              </p:cNvPr>
              <p:cNvCxnSpPr>
                <a:cxnSpLocks/>
                <a:stCxn id="80" idx="1"/>
                <a:endCxn id="91" idx="5"/>
              </p:cNvCxnSpPr>
              <p:nvPr/>
            </p:nvCxnSpPr>
            <p:spPr>
              <a:xfrm flipH="1" flipV="1">
                <a:off x="9540778" y="1497564"/>
                <a:ext cx="149187" cy="42267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80CA11F-03D2-4F45-AA60-FA298B223E6F}"/>
                  </a:ext>
                </a:extLst>
              </p:cNvPr>
              <p:cNvCxnSpPr>
                <a:cxnSpLocks/>
                <a:stCxn id="80" idx="3"/>
                <a:endCxn id="93" idx="5"/>
              </p:cNvCxnSpPr>
              <p:nvPr/>
            </p:nvCxnSpPr>
            <p:spPr>
              <a:xfrm flipH="1" flipV="1">
                <a:off x="9061447" y="1451843"/>
                <a:ext cx="628518" cy="50072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6FC277F-D17C-439E-9603-97FD2D192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2119" y="1953802"/>
                <a:ext cx="176241" cy="42579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9ED7EA2-5E47-47A2-8F71-A80F58D6C7D7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9728989" y="1936405"/>
                <a:ext cx="514986" cy="658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6A0022-F54E-42D3-83DC-D8F9C5E3F378}"/>
                  </a:ext>
                </a:extLst>
              </p:cNvPr>
              <p:cNvCxnSpPr>
                <a:cxnSpLocks/>
                <a:stCxn id="78" idx="0"/>
                <a:endCxn id="82" idx="4"/>
              </p:cNvCxnSpPr>
              <p:nvPr/>
            </p:nvCxnSpPr>
            <p:spPr>
              <a:xfrm flipH="1" flipV="1">
                <a:off x="9108913" y="1901941"/>
                <a:ext cx="48131" cy="47642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480BE43-47EA-4EA5-9672-18E99E524B12}"/>
                  </a:ext>
                </a:extLst>
              </p:cNvPr>
              <p:cNvCxnSpPr>
                <a:cxnSpLocks/>
                <a:stCxn id="95" idx="6"/>
                <a:endCxn id="78" idx="2"/>
              </p:cNvCxnSpPr>
              <p:nvPr/>
            </p:nvCxnSpPr>
            <p:spPr>
              <a:xfrm>
                <a:off x="8737866" y="2146209"/>
                <a:ext cx="396318" cy="25501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35D2F35-341F-42D3-ABE7-F56CE155CA82}"/>
                  </a:ext>
                </a:extLst>
              </p:cNvPr>
              <p:cNvCxnSpPr>
                <a:cxnSpLocks/>
                <a:stCxn id="80" idx="7"/>
                <a:endCxn id="85" idx="3"/>
              </p:cNvCxnSpPr>
              <p:nvPr/>
            </p:nvCxnSpPr>
            <p:spPr>
              <a:xfrm flipV="1">
                <a:off x="9722294" y="1586921"/>
                <a:ext cx="429254" cy="333319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ABB25B2-048F-420F-8A6A-48AE5A212651}"/>
                  </a:ext>
                </a:extLst>
              </p:cNvPr>
              <p:cNvCxnSpPr>
                <a:cxnSpLocks/>
                <a:stCxn id="78" idx="7"/>
                <a:endCxn id="80" idx="3"/>
              </p:cNvCxnSpPr>
              <p:nvPr/>
            </p:nvCxnSpPr>
            <p:spPr>
              <a:xfrm flipV="1">
                <a:off x="9173208" y="1952569"/>
                <a:ext cx="516757" cy="43249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448C229-FC72-40D6-9D46-E03128B224E3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9179903" y="2401225"/>
                <a:ext cx="69577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82A31FB-1DD5-4F11-8489-F28E722002B1}"/>
                  </a:ext>
                </a:extLst>
              </p:cNvPr>
              <p:cNvSpPr/>
              <p:nvPr/>
            </p:nvSpPr>
            <p:spPr>
              <a:xfrm>
                <a:off x="9764550" y="225771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16DC104-CCBD-4CC9-A1CA-A9501ED445F2}"/>
                  </a:ext>
                </a:extLst>
              </p:cNvPr>
              <p:cNvSpPr/>
              <p:nvPr/>
            </p:nvSpPr>
            <p:spPr>
              <a:xfrm>
                <a:off x="9875675" y="237836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73911D-9178-45E2-803A-37DA27FD4C3B}"/>
                  </a:ext>
                </a:extLst>
              </p:cNvPr>
              <p:cNvSpPr/>
              <p:nvPr/>
            </p:nvSpPr>
            <p:spPr>
              <a:xfrm>
                <a:off x="8937017" y="2387257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6FB4049-61F8-4653-8C42-75D4989C666F}"/>
                  </a:ext>
                </a:extLst>
              </p:cNvPr>
              <p:cNvSpPr/>
              <p:nvPr/>
            </p:nvSpPr>
            <p:spPr>
              <a:xfrm>
                <a:off x="9023059" y="2257715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FF0EE7-63B3-4162-ADC4-5404FBF01664}"/>
                  </a:ext>
                </a:extLst>
              </p:cNvPr>
              <p:cNvSpPr/>
              <p:nvPr/>
            </p:nvSpPr>
            <p:spPr>
              <a:xfrm>
                <a:off x="9134184" y="2378365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3F80E80-BE5B-4061-8404-BDE557496C46}"/>
                  </a:ext>
                </a:extLst>
              </p:cNvPr>
              <p:cNvSpPr/>
              <p:nvPr/>
            </p:nvSpPr>
            <p:spPr>
              <a:xfrm>
                <a:off x="9572145" y="1792895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713C5E-92AE-47E7-860D-CFFCE66E27C1}"/>
                  </a:ext>
                </a:extLst>
              </p:cNvPr>
              <p:cNvSpPr/>
              <p:nvPr/>
            </p:nvSpPr>
            <p:spPr>
              <a:xfrm>
                <a:off x="9683270" y="1913545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9FE53AB-5491-4991-8B3F-BDAEBEE06811}"/>
                  </a:ext>
                </a:extLst>
              </p:cNvPr>
              <p:cNvSpPr/>
              <p:nvPr/>
            </p:nvSpPr>
            <p:spPr>
              <a:xfrm>
                <a:off x="8974928" y="1735572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4FD67D1-C7CA-4638-BC2E-0B11540BF227}"/>
                  </a:ext>
                </a:extLst>
              </p:cNvPr>
              <p:cNvSpPr/>
              <p:nvPr/>
            </p:nvSpPr>
            <p:spPr>
              <a:xfrm>
                <a:off x="9086053" y="1856222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27D943C-833E-4E71-A135-E73E05839D3B}"/>
                  </a:ext>
                </a:extLst>
              </p:cNvPr>
              <p:cNvSpPr/>
              <p:nvPr/>
            </p:nvSpPr>
            <p:spPr>
              <a:xfrm>
                <a:off x="10132850" y="1858762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C6C7150-6F9B-4294-8909-87ED7DC76194}"/>
                  </a:ext>
                </a:extLst>
              </p:cNvPr>
              <p:cNvSpPr/>
              <p:nvPr/>
            </p:nvSpPr>
            <p:spPr>
              <a:xfrm>
                <a:off x="10243975" y="1979412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3EB68E5-2BFD-4FFD-A73A-F4BB5CAD60C4}"/>
                  </a:ext>
                </a:extLst>
              </p:cNvPr>
              <p:cNvSpPr/>
              <p:nvPr/>
            </p:nvSpPr>
            <p:spPr>
              <a:xfrm>
                <a:off x="10144853" y="1547897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25817AA-624F-4538-AF7D-B4F6D5EE6050}"/>
                  </a:ext>
                </a:extLst>
              </p:cNvPr>
              <p:cNvSpPr/>
              <p:nvPr/>
            </p:nvSpPr>
            <p:spPr>
              <a:xfrm>
                <a:off x="10443438" y="136317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6E6A798-EBDE-449A-966D-C8DB8CEA89C8}"/>
                  </a:ext>
                </a:extLst>
              </p:cNvPr>
              <p:cNvSpPr/>
              <p:nvPr/>
            </p:nvSpPr>
            <p:spPr>
              <a:xfrm>
                <a:off x="10554563" y="148382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89D4449-68AB-44A5-BAFE-8CAED2EAD56C}"/>
                  </a:ext>
                </a:extLst>
              </p:cNvPr>
              <p:cNvSpPr/>
              <p:nvPr/>
            </p:nvSpPr>
            <p:spPr>
              <a:xfrm>
                <a:off x="8515154" y="2406993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EA8B7EE-F72D-42F1-B689-75D1D71A0181}"/>
                  </a:ext>
                </a:extLst>
              </p:cNvPr>
              <p:cNvSpPr/>
              <p:nvPr/>
            </p:nvSpPr>
            <p:spPr>
              <a:xfrm>
                <a:off x="8626279" y="2527643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61CFBD7-B35B-480C-BA33-F447C12E7CDC}"/>
                  </a:ext>
                </a:extLst>
              </p:cNvPr>
              <p:cNvSpPr/>
              <p:nvPr/>
            </p:nvSpPr>
            <p:spPr>
              <a:xfrm>
                <a:off x="9390629" y="1337890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80CAD52-1D1A-47DC-A7D0-FCBCB0539DEF}"/>
                  </a:ext>
                </a:extLst>
              </p:cNvPr>
              <p:cNvSpPr/>
              <p:nvPr/>
            </p:nvSpPr>
            <p:spPr>
              <a:xfrm>
                <a:off x="9501754" y="1458540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64F3A61-550D-42C0-89B1-682B2541B9E1}"/>
                  </a:ext>
                </a:extLst>
              </p:cNvPr>
              <p:cNvSpPr/>
              <p:nvPr/>
            </p:nvSpPr>
            <p:spPr>
              <a:xfrm>
                <a:off x="8911298" y="129216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A5121C3-BCBC-4EA8-B797-3EED232753BE}"/>
                  </a:ext>
                </a:extLst>
              </p:cNvPr>
              <p:cNvSpPr/>
              <p:nvPr/>
            </p:nvSpPr>
            <p:spPr>
              <a:xfrm>
                <a:off x="9022423" y="141281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0A9192E-7F90-4BF8-92A0-943BB27B59CA}"/>
                  </a:ext>
                </a:extLst>
              </p:cNvPr>
              <p:cNvSpPr/>
              <p:nvPr/>
            </p:nvSpPr>
            <p:spPr>
              <a:xfrm>
                <a:off x="8581022" y="200269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AA530A9-FA00-46DD-80FF-B4E5735EB872}"/>
                  </a:ext>
                </a:extLst>
              </p:cNvPr>
              <p:cNvSpPr/>
              <p:nvPr/>
            </p:nvSpPr>
            <p:spPr>
              <a:xfrm>
                <a:off x="8692147" y="212334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809F770-CFBD-490D-B92B-63162DDB1660}"/>
                  </a:ext>
                </a:extLst>
              </p:cNvPr>
              <p:cNvSpPr/>
              <p:nvPr/>
            </p:nvSpPr>
            <p:spPr>
              <a:xfrm>
                <a:off x="8161513" y="2721060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8EFFE6E-829B-49DD-9D65-8C921594FC99}"/>
                  </a:ext>
                </a:extLst>
              </p:cNvPr>
              <p:cNvSpPr/>
              <p:nvPr/>
            </p:nvSpPr>
            <p:spPr>
              <a:xfrm>
                <a:off x="8272638" y="2841710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0715862-B9DD-40C2-8DEC-79D5D4D61BD8}"/>
                  </a:ext>
                </a:extLst>
              </p:cNvPr>
              <p:cNvSpPr/>
              <p:nvPr/>
            </p:nvSpPr>
            <p:spPr>
              <a:xfrm>
                <a:off x="8087816" y="213985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620421C-5B59-4F87-8A90-D1077461AF99}"/>
                  </a:ext>
                </a:extLst>
              </p:cNvPr>
              <p:cNvSpPr/>
              <p:nvPr/>
            </p:nvSpPr>
            <p:spPr>
              <a:xfrm>
                <a:off x="8198941" y="226050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2F7E4C3-79F2-458D-B969-D2246D511910}"/>
                  </a:ext>
                </a:extLst>
              </p:cNvPr>
              <p:cNvSpPr/>
              <p:nvPr/>
            </p:nvSpPr>
            <p:spPr>
              <a:xfrm>
                <a:off x="9337748" y="254695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BFE6280-C056-491E-9645-8C4A1C2C8A26}"/>
                  </a:ext>
                </a:extLst>
              </p:cNvPr>
              <p:cNvSpPr/>
              <p:nvPr/>
            </p:nvSpPr>
            <p:spPr>
              <a:xfrm>
                <a:off x="9448873" y="2667604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4929717-C809-42F2-ABF9-A78DE5E8EB6D}"/>
                  </a:ext>
                </a:extLst>
              </p:cNvPr>
              <p:cNvCxnSpPr>
                <a:cxnSpLocks/>
                <a:stCxn id="105" idx="5"/>
              </p:cNvCxnSpPr>
              <p:nvPr/>
            </p:nvCxnSpPr>
            <p:spPr>
              <a:xfrm>
                <a:off x="9937781" y="939819"/>
                <a:ext cx="236626" cy="62161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AE5BCBF-76A6-41FB-B38F-66762A25469A}"/>
                  </a:ext>
                </a:extLst>
              </p:cNvPr>
              <p:cNvSpPr/>
              <p:nvPr/>
            </p:nvSpPr>
            <p:spPr>
              <a:xfrm>
                <a:off x="10033728" y="1427247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1A6B2ED-8069-484F-A742-F4942B44555D}"/>
                  </a:ext>
                </a:extLst>
              </p:cNvPr>
              <p:cNvSpPr/>
              <p:nvPr/>
            </p:nvSpPr>
            <p:spPr>
              <a:xfrm>
                <a:off x="9787632" y="78014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BD87844-0813-451E-B779-F4512E378B5C}"/>
                  </a:ext>
                </a:extLst>
              </p:cNvPr>
              <p:cNvSpPr/>
              <p:nvPr/>
            </p:nvSpPr>
            <p:spPr>
              <a:xfrm>
                <a:off x="9898757" y="90079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FBADDB7-073D-43F3-ABC5-ADF3577D53F1}"/>
                </a:ext>
              </a:extLst>
            </p:cNvPr>
            <p:cNvGrpSpPr/>
            <p:nvPr/>
          </p:nvGrpSpPr>
          <p:grpSpPr>
            <a:xfrm>
              <a:off x="4502589" y="3792034"/>
              <a:ext cx="2268174" cy="2069992"/>
              <a:chOff x="7434803" y="3612160"/>
              <a:chExt cx="2268174" cy="2069992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27343A1-3FE3-43CA-842F-0B3D8A6405D2}"/>
                  </a:ext>
                </a:extLst>
              </p:cNvPr>
              <p:cNvCxnSpPr>
                <a:cxnSpLocks/>
                <a:stCxn id="291" idx="3"/>
                <a:endCxn id="303" idx="7"/>
              </p:cNvCxnSpPr>
              <p:nvPr/>
            </p:nvCxnSpPr>
            <p:spPr>
              <a:xfrm flipH="1">
                <a:off x="8625729" y="3995648"/>
                <a:ext cx="217731" cy="195295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24BD60E-52BB-47C6-A667-9F45B4086D4E}"/>
                  </a:ext>
                </a:extLst>
              </p:cNvPr>
              <p:cNvCxnSpPr>
                <a:cxnSpLocks/>
                <a:stCxn id="277" idx="6"/>
                <a:endCxn id="243" idx="2"/>
              </p:cNvCxnSpPr>
              <p:nvPr/>
            </p:nvCxnSpPr>
            <p:spPr>
              <a:xfrm flipH="1">
                <a:off x="7996979" y="5327254"/>
                <a:ext cx="359396" cy="2476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632E24D-72F2-4CB9-A8B8-473685ACD537}"/>
                  </a:ext>
                </a:extLst>
              </p:cNvPr>
              <p:cNvCxnSpPr>
                <a:cxnSpLocks/>
                <a:endCxn id="245" idx="6"/>
              </p:cNvCxnSpPr>
              <p:nvPr/>
            </p:nvCxnSpPr>
            <p:spPr>
              <a:xfrm>
                <a:off x="8209570" y="5567607"/>
                <a:ext cx="551503" cy="446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77FD0-A349-4450-A303-03A933C3B1E1}"/>
                  </a:ext>
                </a:extLst>
              </p:cNvPr>
              <p:cNvCxnSpPr>
                <a:cxnSpLocks/>
                <a:stCxn id="277" idx="3"/>
                <a:endCxn id="241" idx="7"/>
              </p:cNvCxnSpPr>
              <p:nvPr/>
            </p:nvCxnSpPr>
            <p:spPr>
              <a:xfrm flipH="1">
                <a:off x="8218750" y="5335894"/>
                <a:ext cx="115462" cy="2278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8531633-D984-466D-AC59-F936C5210756}"/>
                  </a:ext>
                </a:extLst>
              </p:cNvPr>
              <p:cNvCxnSpPr>
                <a:cxnSpLocks/>
                <a:stCxn id="245" idx="3"/>
                <a:endCxn id="281" idx="5"/>
              </p:cNvCxnSpPr>
              <p:nvPr/>
            </p:nvCxnSpPr>
            <p:spPr>
              <a:xfrm flipV="1">
                <a:off x="8738910" y="5324023"/>
                <a:ext cx="73215" cy="296846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16B1AA-76B6-45DA-986D-8FD1ACE90E34}"/>
                  </a:ext>
                </a:extLst>
              </p:cNvPr>
              <p:cNvCxnSpPr>
                <a:cxnSpLocks/>
                <a:stCxn id="267" idx="4"/>
                <a:endCxn id="241" idx="3"/>
              </p:cNvCxnSpPr>
              <p:nvPr/>
            </p:nvCxnSpPr>
            <p:spPr>
              <a:xfrm flipV="1">
                <a:off x="7885895" y="5580985"/>
                <a:ext cx="314494" cy="38956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20962E2-9A79-47C0-B37F-1FBB2F58B677}"/>
                  </a:ext>
                </a:extLst>
              </p:cNvPr>
              <p:cNvCxnSpPr>
                <a:cxnSpLocks/>
                <a:stCxn id="267" idx="1"/>
                <a:endCxn id="243" idx="3"/>
              </p:cNvCxnSpPr>
              <p:nvPr/>
            </p:nvCxnSpPr>
            <p:spPr>
              <a:xfrm flipV="1">
                <a:off x="7876715" y="5360654"/>
                <a:ext cx="124067" cy="23842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4B5F240-8650-4F54-9A63-5E9AF8B7233D}"/>
                  </a:ext>
                </a:extLst>
              </p:cNvPr>
              <p:cNvCxnSpPr>
                <a:cxnSpLocks/>
                <a:stCxn id="243" idx="2"/>
                <a:endCxn id="265" idx="6"/>
              </p:cNvCxnSpPr>
              <p:nvPr/>
            </p:nvCxnSpPr>
            <p:spPr>
              <a:xfrm flipH="1" flipV="1">
                <a:off x="7969441" y="5089991"/>
                <a:ext cx="27539" cy="26202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3B7849-9B9F-4CB0-A425-8644F092A3B4}"/>
                  </a:ext>
                </a:extLst>
              </p:cNvPr>
              <p:cNvCxnSpPr>
                <a:cxnSpLocks/>
                <a:stCxn id="243" idx="5"/>
                <a:endCxn id="285" idx="3"/>
              </p:cNvCxnSpPr>
              <p:nvPr/>
            </p:nvCxnSpPr>
            <p:spPr>
              <a:xfrm flipV="1">
                <a:off x="8019142" y="5069242"/>
                <a:ext cx="237172" cy="29141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715D508-0E1F-4516-AC88-88141F49F45D}"/>
                  </a:ext>
                </a:extLst>
              </p:cNvPr>
              <p:cNvCxnSpPr>
                <a:cxnSpLocks/>
                <a:stCxn id="285" idx="1"/>
                <a:endCxn id="265" idx="7"/>
              </p:cNvCxnSpPr>
              <p:nvPr/>
            </p:nvCxnSpPr>
            <p:spPr>
              <a:xfrm flipH="1">
                <a:off x="7965638" y="5051961"/>
                <a:ext cx="290676" cy="2938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E3210B2-596C-4C8F-8380-7DC4488592B1}"/>
                  </a:ext>
                </a:extLst>
              </p:cNvPr>
              <p:cNvCxnSpPr>
                <a:cxnSpLocks/>
                <a:endCxn id="263" idx="5"/>
              </p:cNvCxnSpPr>
              <p:nvPr/>
            </p:nvCxnSpPr>
            <p:spPr>
              <a:xfrm flipH="1" flipV="1">
                <a:off x="7897458" y="4846101"/>
                <a:ext cx="57524" cy="24746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B3C46E-4E5A-4F5B-9E94-7F5095CAFEFC}"/>
                  </a:ext>
                </a:extLst>
              </p:cNvPr>
              <p:cNvCxnSpPr>
                <a:cxnSpLocks/>
                <a:stCxn id="265" idx="1"/>
                <a:endCxn id="261" idx="5"/>
              </p:cNvCxnSpPr>
              <p:nvPr/>
            </p:nvCxnSpPr>
            <p:spPr>
              <a:xfrm flipH="1" flipV="1">
                <a:off x="7655323" y="5009713"/>
                <a:ext cx="291954" cy="7163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D91EC13-F2D4-42B6-AE16-8107E90914FF}"/>
                  </a:ext>
                </a:extLst>
              </p:cNvPr>
              <p:cNvCxnSpPr>
                <a:cxnSpLocks/>
                <a:stCxn id="253" idx="1"/>
                <a:endCxn id="261" idx="2"/>
              </p:cNvCxnSpPr>
              <p:nvPr/>
            </p:nvCxnSpPr>
            <p:spPr>
              <a:xfrm>
                <a:off x="7501717" y="4559809"/>
                <a:ext cx="131443" cy="44126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8DEEF0A-3FA9-4D2A-A2A4-52816B7D767A}"/>
                  </a:ext>
                </a:extLst>
              </p:cNvPr>
              <p:cNvCxnSpPr>
                <a:cxnSpLocks/>
                <a:stCxn id="279" idx="6"/>
                <a:endCxn id="263" idx="0"/>
              </p:cNvCxnSpPr>
              <p:nvPr/>
            </p:nvCxnSpPr>
            <p:spPr>
              <a:xfrm flipH="1">
                <a:off x="7888278" y="4726366"/>
                <a:ext cx="279284" cy="9887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1B6E716-4E44-4CB2-8EBC-77DADD7E4DC8}"/>
                  </a:ext>
                </a:extLst>
              </p:cNvPr>
              <p:cNvCxnSpPr>
                <a:cxnSpLocks/>
                <a:stCxn id="253" idx="0"/>
              </p:cNvCxnSpPr>
              <p:nvPr/>
            </p:nvCxnSpPr>
            <p:spPr>
              <a:xfrm>
                <a:off x="7510898" y="4556230"/>
                <a:ext cx="374668" cy="27603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22B8756-F010-453B-A509-FA8367D74F11}"/>
                  </a:ext>
                </a:extLst>
              </p:cNvPr>
              <p:cNvCxnSpPr>
                <a:cxnSpLocks/>
                <a:stCxn id="259" idx="2"/>
                <a:endCxn id="253" idx="6"/>
              </p:cNvCxnSpPr>
              <p:nvPr/>
            </p:nvCxnSpPr>
            <p:spPr>
              <a:xfrm flipH="1">
                <a:off x="7523881" y="4563698"/>
                <a:ext cx="285613" cy="475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299D515-4766-44E7-A065-559A431F26B8}"/>
                  </a:ext>
                </a:extLst>
              </p:cNvPr>
              <p:cNvCxnSpPr>
                <a:cxnSpLocks/>
                <a:stCxn id="279" idx="6"/>
                <a:endCxn id="259" idx="1"/>
              </p:cNvCxnSpPr>
              <p:nvPr/>
            </p:nvCxnSpPr>
            <p:spPr>
              <a:xfrm flipH="1" flipV="1">
                <a:off x="7813296" y="4555057"/>
                <a:ext cx="354266" cy="17130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8C4E58B-DD02-40FA-8D29-14DE2530A10F}"/>
                  </a:ext>
                </a:extLst>
              </p:cNvPr>
              <p:cNvCxnSpPr>
                <a:cxnSpLocks/>
                <a:stCxn id="275" idx="6"/>
                <a:endCxn id="279" idx="5"/>
              </p:cNvCxnSpPr>
              <p:nvPr/>
            </p:nvCxnSpPr>
            <p:spPr>
              <a:xfrm>
                <a:off x="8125707" y="4415691"/>
                <a:ext cx="38053" cy="31931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3FF6E45-C8B3-4214-8DCD-8BC5BBDC7742}"/>
                  </a:ext>
                </a:extLst>
              </p:cNvPr>
              <p:cNvCxnSpPr>
                <a:cxnSpLocks/>
                <a:stCxn id="275" idx="6"/>
                <a:endCxn id="259" idx="0"/>
              </p:cNvCxnSpPr>
              <p:nvPr/>
            </p:nvCxnSpPr>
            <p:spPr>
              <a:xfrm flipH="1">
                <a:off x="7822477" y="4415691"/>
                <a:ext cx="303230" cy="13578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D02D12D-8EFA-4B71-AB86-1DF87974B8B4}"/>
                  </a:ext>
                </a:extLst>
              </p:cNvPr>
              <p:cNvCxnSpPr>
                <a:cxnSpLocks/>
                <a:stCxn id="275" idx="0"/>
                <a:endCxn id="255" idx="7"/>
              </p:cNvCxnSpPr>
              <p:nvPr/>
            </p:nvCxnSpPr>
            <p:spPr>
              <a:xfrm flipH="1" flipV="1">
                <a:off x="7612763" y="4263471"/>
                <a:ext cx="499962" cy="14000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A1FB4C4-C7D7-497F-903C-99282641AA96}"/>
                  </a:ext>
                </a:extLst>
              </p:cNvPr>
              <p:cNvCxnSpPr>
                <a:cxnSpLocks/>
                <a:stCxn id="257" idx="2"/>
                <a:endCxn id="275" idx="6"/>
              </p:cNvCxnSpPr>
              <p:nvPr/>
            </p:nvCxnSpPr>
            <p:spPr>
              <a:xfrm>
                <a:off x="7901974" y="4192550"/>
                <a:ext cx="223733" cy="22314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8835B7F-B529-40B2-BD4B-0ADB7A4B0F01}"/>
                  </a:ext>
                </a:extLst>
              </p:cNvPr>
              <p:cNvCxnSpPr>
                <a:cxnSpLocks/>
                <a:stCxn id="251" idx="3"/>
                <a:endCxn id="207" idx="0"/>
              </p:cNvCxnSpPr>
              <p:nvPr/>
            </p:nvCxnSpPr>
            <p:spPr>
              <a:xfrm>
                <a:off x="8078680" y="3962383"/>
                <a:ext cx="231696" cy="16727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C1E3C26-3FED-4967-8E24-15B7C7952904}"/>
                  </a:ext>
                </a:extLst>
              </p:cNvPr>
              <p:cNvCxnSpPr>
                <a:cxnSpLocks/>
                <a:stCxn id="249" idx="3"/>
                <a:endCxn id="289" idx="6"/>
              </p:cNvCxnSpPr>
              <p:nvPr/>
            </p:nvCxnSpPr>
            <p:spPr>
              <a:xfrm>
                <a:off x="8332570" y="3762700"/>
                <a:ext cx="260824" cy="19986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2D1E123-F7B5-4181-AAB9-2CA9CBF37D58}"/>
                  </a:ext>
                </a:extLst>
              </p:cNvPr>
              <p:cNvCxnSpPr>
                <a:cxnSpLocks/>
                <a:stCxn id="247" idx="6"/>
                <a:endCxn id="289" idx="5"/>
              </p:cNvCxnSpPr>
              <p:nvPr/>
            </p:nvCxnSpPr>
            <p:spPr>
              <a:xfrm flipH="1">
                <a:off x="8589591" y="3741360"/>
                <a:ext cx="164205" cy="22984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20F7FD6-5D50-4F0A-B9CD-71EA1728FD84}"/>
                  </a:ext>
                </a:extLst>
              </p:cNvPr>
              <p:cNvCxnSpPr>
                <a:cxnSpLocks/>
                <a:stCxn id="239" idx="3"/>
                <a:endCxn id="291" idx="7"/>
              </p:cNvCxnSpPr>
              <p:nvPr/>
            </p:nvCxnSpPr>
            <p:spPr>
              <a:xfrm flipH="1">
                <a:off x="8861821" y="3697512"/>
                <a:ext cx="207112" cy="28085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283A6B5-2E08-429D-8694-2A6322BFBBD9}"/>
                  </a:ext>
                </a:extLst>
              </p:cNvPr>
              <p:cNvCxnSpPr>
                <a:cxnSpLocks/>
                <a:stCxn id="281" idx="5"/>
                <a:endCxn id="269" idx="1"/>
              </p:cNvCxnSpPr>
              <p:nvPr/>
            </p:nvCxnSpPr>
            <p:spPr>
              <a:xfrm>
                <a:off x="8812125" y="5324023"/>
                <a:ext cx="272839" cy="99564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2001EFB-CE8F-458C-AEA2-6A20D070DC98}"/>
                  </a:ext>
                </a:extLst>
              </p:cNvPr>
              <p:cNvCxnSpPr>
                <a:cxnSpLocks/>
                <a:stCxn id="297" idx="1"/>
                <a:endCxn id="269" idx="1"/>
              </p:cNvCxnSpPr>
              <p:nvPr/>
            </p:nvCxnSpPr>
            <p:spPr>
              <a:xfrm>
                <a:off x="8949561" y="5062789"/>
                <a:ext cx="135404" cy="3607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F1F73D5-1112-4015-8DC2-0DBD5D4442D6}"/>
                  </a:ext>
                </a:extLst>
              </p:cNvPr>
              <p:cNvCxnSpPr>
                <a:cxnSpLocks/>
                <a:stCxn id="283" idx="7"/>
                <a:endCxn id="218" idx="2"/>
              </p:cNvCxnSpPr>
              <p:nvPr/>
            </p:nvCxnSpPr>
            <p:spPr>
              <a:xfrm flipV="1">
                <a:off x="9275589" y="4980059"/>
                <a:ext cx="192709" cy="11738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F55779C-D6DA-4707-98F4-4ADD9C31CAE9}"/>
                  </a:ext>
                </a:extLst>
              </p:cNvPr>
              <p:cNvCxnSpPr>
                <a:cxnSpLocks/>
                <a:stCxn id="283" idx="6"/>
                <a:endCxn id="220" idx="1"/>
              </p:cNvCxnSpPr>
              <p:nvPr/>
            </p:nvCxnSpPr>
            <p:spPr>
              <a:xfrm>
                <a:off x="9279392" y="5106082"/>
                <a:ext cx="192709" cy="163974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1F25A82-4BC8-4722-BAC0-00994088522D}"/>
                  </a:ext>
                </a:extLst>
              </p:cNvPr>
              <p:cNvCxnSpPr>
                <a:cxnSpLocks/>
                <a:stCxn id="283" idx="7"/>
                <a:endCxn id="269" idx="3"/>
              </p:cNvCxnSpPr>
              <p:nvPr/>
            </p:nvCxnSpPr>
            <p:spPr>
              <a:xfrm flipH="1">
                <a:off x="9084965" y="5097441"/>
                <a:ext cx="190625" cy="343427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B74ABA0-D40F-43DF-9FB8-43B4107FC64F}"/>
                  </a:ext>
                </a:extLst>
              </p:cNvPr>
              <p:cNvCxnSpPr>
                <a:cxnSpLocks/>
                <a:stCxn id="271" idx="5"/>
                <a:endCxn id="299" idx="1"/>
              </p:cNvCxnSpPr>
              <p:nvPr/>
            </p:nvCxnSpPr>
            <p:spPr>
              <a:xfrm flipH="1">
                <a:off x="8473750" y="4641939"/>
                <a:ext cx="358038" cy="244295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1FC06A4-B0DD-403E-A72A-BC3BCC806D33}"/>
                  </a:ext>
                </a:extLst>
              </p:cNvPr>
              <p:cNvCxnSpPr>
                <a:cxnSpLocks/>
                <a:stCxn id="283" idx="4"/>
                <a:endCxn id="273" idx="2"/>
              </p:cNvCxnSpPr>
              <p:nvPr/>
            </p:nvCxnSpPr>
            <p:spPr>
              <a:xfrm flipH="1" flipV="1">
                <a:off x="9041589" y="4806222"/>
                <a:ext cx="224820" cy="31207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B1E78DF-E552-46B6-B044-47F7F6E8CED8}"/>
                  </a:ext>
                </a:extLst>
              </p:cNvPr>
              <p:cNvCxnSpPr>
                <a:cxnSpLocks/>
                <a:endCxn id="189" idx="2"/>
              </p:cNvCxnSpPr>
              <p:nvPr/>
            </p:nvCxnSpPr>
            <p:spPr>
              <a:xfrm flipH="1" flipV="1">
                <a:off x="9224661" y="4714934"/>
                <a:ext cx="39639" cy="39114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47DD386-6632-4A4C-8548-C6EBC80A2AFC}"/>
                  </a:ext>
                </a:extLst>
              </p:cNvPr>
              <p:cNvCxnSpPr>
                <a:cxnSpLocks/>
                <a:endCxn id="279" idx="0"/>
              </p:cNvCxnSpPr>
              <p:nvPr/>
            </p:nvCxnSpPr>
            <p:spPr>
              <a:xfrm flipH="1" flipV="1">
                <a:off x="8154580" y="4714146"/>
                <a:ext cx="337500" cy="1811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AC55C55-67C1-48F9-9FA6-FA4CEE6000FD}"/>
                  </a:ext>
                </a:extLst>
              </p:cNvPr>
              <p:cNvCxnSpPr>
                <a:cxnSpLocks/>
                <a:stCxn id="285" idx="5"/>
                <a:endCxn id="279" idx="4"/>
              </p:cNvCxnSpPr>
              <p:nvPr/>
            </p:nvCxnSpPr>
            <p:spPr>
              <a:xfrm flipH="1" flipV="1">
                <a:off x="8154580" y="4738585"/>
                <a:ext cx="120095" cy="3306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6ABFE2-24E3-4E68-8BB6-D0C1C402785F}"/>
                  </a:ext>
                </a:extLst>
              </p:cNvPr>
              <p:cNvCxnSpPr>
                <a:cxnSpLocks/>
                <a:stCxn id="305" idx="0"/>
              </p:cNvCxnSpPr>
              <p:nvPr/>
            </p:nvCxnSpPr>
            <p:spPr>
              <a:xfrm>
                <a:off x="8802945" y="4862399"/>
                <a:ext cx="157600" cy="20485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F8FC84F-C723-493E-A9BE-925C48A85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4877" y="4481045"/>
                <a:ext cx="175638" cy="1515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7511CF-1048-49F2-8A9A-706331F758A0}"/>
                  </a:ext>
                </a:extLst>
              </p:cNvPr>
              <p:cNvCxnSpPr>
                <a:cxnSpLocks/>
                <a:stCxn id="311" idx="3"/>
              </p:cNvCxnSpPr>
              <p:nvPr/>
            </p:nvCxnSpPr>
            <p:spPr>
              <a:xfrm flipH="1">
                <a:off x="8824222" y="4487330"/>
                <a:ext cx="231602" cy="145972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0A72916-E600-4FC4-B82D-3D20FC626DC4}"/>
                  </a:ext>
                </a:extLst>
              </p:cNvPr>
              <p:cNvCxnSpPr>
                <a:cxnSpLocks/>
                <a:endCxn id="311" idx="4"/>
              </p:cNvCxnSpPr>
              <p:nvPr/>
            </p:nvCxnSpPr>
            <p:spPr>
              <a:xfrm flipV="1">
                <a:off x="9048998" y="4490909"/>
                <a:ext cx="16006" cy="31191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9BD0886-4187-4648-987D-A10455C74526}"/>
                  </a:ext>
                </a:extLst>
              </p:cNvPr>
              <p:cNvCxnSpPr>
                <a:cxnSpLocks/>
                <a:stCxn id="293" idx="1"/>
                <a:endCxn id="275" idx="6"/>
              </p:cNvCxnSpPr>
              <p:nvPr/>
            </p:nvCxnSpPr>
            <p:spPr>
              <a:xfrm flipH="1" flipV="1">
                <a:off x="8125707" y="4415691"/>
                <a:ext cx="220538" cy="13415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B70A6DF-7C73-45A8-B69F-25473263A574}"/>
                  </a:ext>
                </a:extLst>
              </p:cNvPr>
              <p:cNvCxnSpPr>
                <a:cxnSpLocks/>
                <a:stCxn id="309" idx="2"/>
                <a:endCxn id="293" idx="6"/>
              </p:cNvCxnSpPr>
              <p:nvPr/>
            </p:nvCxnSpPr>
            <p:spPr>
              <a:xfrm flipH="1">
                <a:off x="8368408" y="4478690"/>
                <a:ext cx="262493" cy="797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C408006-1000-49DF-AB8C-11F7194EAA09}"/>
                  </a:ext>
                </a:extLst>
              </p:cNvPr>
              <p:cNvCxnSpPr>
                <a:cxnSpLocks/>
                <a:stCxn id="293" idx="3"/>
                <a:endCxn id="279" idx="6"/>
              </p:cNvCxnSpPr>
              <p:nvPr/>
            </p:nvCxnSpPr>
            <p:spPr>
              <a:xfrm flipH="1">
                <a:off x="8167562" y="4567125"/>
                <a:ext cx="178683" cy="15924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425498F-7F32-4187-9824-B50940D365B9}"/>
                  </a:ext>
                </a:extLst>
              </p:cNvPr>
              <p:cNvCxnSpPr>
                <a:cxnSpLocks/>
                <a:stCxn id="299" idx="5"/>
              </p:cNvCxnSpPr>
              <p:nvPr/>
            </p:nvCxnSpPr>
            <p:spPr>
              <a:xfrm>
                <a:off x="8492111" y="4903515"/>
                <a:ext cx="82277" cy="2563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549B7AC-3984-428A-9657-100712C79B73}"/>
                  </a:ext>
                </a:extLst>
              </p:cNvPr>
              <p:cNvCxnSpPr>
                <a:cxnSpLocks/>
                <a:stCxn id="277" idx="7"/>
                <a:endCxn id="295" idx="3"/>
              </p:cNvCxnSpPr>
              <p:nvPr/>
            </p:nvCxnSpPr>
            <p:spPr>
              <a:xfrm flipV="1">
                <a:off x="8352573" y="5171948"/>
                <a:ext cx="211408" cy="14666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03385C7-944D-4020-9F79-F0388384AA6F}"/>
                  </a:ext>
                </a:extLst>
              </p:cNvPr>
              <p:cNvCxnSpPr>
                <a:cxnSpLocks/>
                <a:stCxn id="285" idx="5"/>
                <a:endCxn id="295" idx="1"/>
              </p:cNvCxnSpPr>
              <p:nvPr/>
            </p:nvCxnSpPr>
            <p:spPr>
              <a:xfrm>
                <a:off x="8274675" y="5069242"/>
                <a:ext cx="289307" cy="8542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82559-9104-4992-8E4E-38210C2FA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2079" y="4903515"/>
                <a:ext cx="82277" cy="2563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808316D-E832-44B6-BAAF-38CAF997DB68}"/>
                  </a:ext>
                </a:extLst>
              </p:cNvPr>
              <p:cNvCxnSpPr>
                <a:cxnSpLocks/>
                <a:stCxn id="305" idx="3"/>
                <a:endCxn id="295" idx="7"/>
              </p:cNvCxnSpPr>
              <p:nvPr/>
            </p:nvCxnSpPr>
            <p:spPr>
              <a:xfrm flipH="1">
                <a:off x="8582343" y="4883259"/>
                <a:ext cx="211422" cy="27140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752EA3E-567F-4F0D-ACE6-F219FBBD28E9}"/>
                  </a:ext>
                </a:extLst>
              </p:cNvPr>
              <p:cNvCxnSpPr>
                <a:cxnSpLocks/>
                <a:stCxn id="305" idx="5"/>
              </p:cNvCxnSpPr>
              <p:nvPr/>
            </p:nvCxnSpPr>
            <p:spPr>
              <a:xfrm flipH="1">
                <a:off x="8801790" y="4883259"/>
                <a:ext cx="10335" cy="42920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3A60CEB-7087-4C3A-8AB7-302D94FB29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720" y="4883259"/>
                <a:ext cx="10335" cy="42920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E2B5312-95A2-40D3-84B4-546E008DF5DB}"/>
                  </a:ext>
                </a:extLst>
              </p:cNvPr>
              <p:cNvCxnSpPr>
                <a:cxnSpLocks/>
                <a:stCxn id="311" idx="4"/>
                <a:endCxn id="189" idx="6"/>
              </p:cNvCxnSpPr>
              <p:nvPr/>
            </p:nvCxnSpPr>
            <p:spPr>
              <a:xfrm>
                <a:off x="9065004" y="4490909"/>
                <a:ext cx="185622" cy="224026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200CB41-5100-41CA-818F-166A537EDC14}"/>
                  </a:ext>
                </a:extLst>
              </p:cNvPr>
              <p:cNvCxnSpPr>
                <a:cxnSpLocks/>
                <a:stCxn id="273" idx="3"/>
                <a:endCxn id="297" idx="1"/>
              </p:cNvCxnSpPr>
              <p:nvPr/>
            </p:nvCxnSpPr>
            <p:spPr>
              <a:xfrm flipH="1">
                <a:off x="8949561" y="4814862"/>
                <a:ext cx="95830" cy="24792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5DC4242-2796-499C-86E0-6352E47CF029}"/>
                  </a:ext>
                </a:extLst>
              </p:cNvPr>
              <p:cNvCxnSpPr>
                <a:cxnSpLocks/>
                <a:stCxn id="283" idx="2"/>
                <a:endCxn id="297" idx="4"/>
              </p:cNvCxnSpPr>
              <p:nvPr/>
            </p:nvCxnSpPr>
            <p:spPr>
              <a:xfrm flipH="1" flipV="1">
                <a:off x="8958742" y="5083649"/>
                <a:ext cx="294685" cy="2243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2CEC956-111F-4A1E-B217-B96053BA5D12}"/>
                  </a:ext>
                </a:extLst>
              </p:cNvPr>
              <p:cNvCxnSpPr>
                <a:cxnSpLocks/>
                <a:stCxn id="297" idx="3"/>
                <a:endCxn id="281" idx="1"/>
              </p:cNvCxnSpPr>
              <p:nvPr/>
            </p:nvCxnSpPr>
            <p:spPr>
              <a:xfrm flipH="1">
                <a:off x="8793764" y="5080070"/>
                <a:ext cx="155797" cy="2266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0413802-E8D3-4F3C-860A-835464A2077E}"/>
                  </a:ext>
                </a:extLst>
              </p:cNvPr>
              <p:cNvCxnSpPr>
                <a:cxnSpLocks/>
                <a:stCxn id="307" idx="5"/>
                <a:endCxn id="311" idx="0"/>
              </p:cNvCxnSpPr>
              <p:nvPr/>
            </p:nvCxnSpPr>
            <p:spPr>
              <a:xfrm>
                <a:off x="8964911" y="4238866"/>
                <a:ext cx="100094" cy="22760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28F1D9D-2636-4704-99E2-C4732495F303}"/>
                  </a:ext>
                </a:extLst>
              </p:cNvPr>
              <p:cNvCxnSpPr>
                <a:cxnSpLocks/>
                <a:stCxn id="187" idx="4"/>
                <a:endCxn id="193" idx="5"/>
              </p:cNvCxnSpPr>
              <p:nvPr/>
            </p:nvCxnSpPr>
            <p:spPr>
              <a:xfrm>
                <a:off x="9330328" y="4499056"/>
                <a:ext cx="185280" cy="182657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D03BA5E-54AD-4960-B23B-D976692EA8EC}"/>
                  </a:ext>
                </a:extLst>
              </p:cNvPr>
              <p:cNvCxnSpPr>
                <a:cxnSpLocks/>
                <a:stCxn id="200" idx="3"/>
                <a:endCxn id="198" idx="6"/>
              </p:cNvCxnSpPr>
              <p:nvPr/>
            </p:nvCxnSpPr>
            <p:spPr>
              <a:xfrm flipH="1">
                <a:off x="9230863" y="4009164"/>
                <a:ext cx="210526" cy="2560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97426DC-2EBC-4DD0-BDF5-2D00FC724A47}"/>
                  </a:ext>
                </a:extLst>
              </p:cNvPr>
              <p:cNvCxnSpPr>
                <a:cxnSpLocks/>
                <a:stCxn id="198" idx="5"/>
                <a:endCxn id="195" idx="6"/>
              </p:cNvCxnSpPr>
              <p:nvPr/>
            </p:nvCxnSpPr>
            <p:spPr>
              <a:xfrm>
                <a:off x="9227061" y="4043413"/>
                <a:ext cx="409197" cy="37859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9327713-9A44-43CA-A6F9-96F62DD8E7A6}"/>
                  </a:ext>
                </a:extLst>
              </p:cNvPr>
              <p:cNvCxnSpPr>
                <a:cxnSpLocks/>
                <a:stCxn id="187" idx="6"/>
                <a:endCxn id="195" idx="3"/>
              </p:cNvCxnSpPr>
              <p:nvPr/>
            </p:nvCxnSpPr>
            <p:spPr>
              <a:xfrm flipV="1">
                <a:off x="9343311" y="4430643"/>
                <a:ext cx="270784" cy="56193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7AA60F1-6EAE-4222-8106-CB5F3DCB395D}"/>
                  </a:ext>
                </a:extLst>
              </p:cNvPr>
              <p:cNvCxnSpPr>
                <a:cxnSpLocks/>
                <a:stCxn id="307" idx="1"/>
                <a:endCxn id="291" idx="5"/>
              </p:cNvCxnSpPr>
              <p:nvPr/>
            </p:nvCxnSpPr>
            <p:spPr>
              <a:xfrm flipH="1" flipV="1">
                <a:off x="8861821" y="3995648"/>
                <a:ext cx="84729" cy="225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2895BF9-5241-4B4F-B59D-015FCE7489EE}"/>
                  </a:ext>
                </a:extLst>
              </p:cNvPr>
              <p:cNvCxnSpPr>
                <a:cxnSpLocks/>
                <a:stCxn id="307" idx="3"/>
                <a:endCxn id="289" idx="5"/>
              </p:cNvCxnSpPr>
              <p:nvPr/>
            </p:nvCxnSpPr>
            <p:spPr>
              <a:xfrm flipH="1" flipV="1">
                <a:off x="8589591" y="3971208"/>
                <a:ext cx="356959" cy="26765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2F80C16-7C2D-4653-B4A1-BAC67458E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4811" y="4239525"/>
                <a:ext cx="100094" cy="22760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2464E24-0B3E-4A95-9DC7-E3B397C6F67D}"/>
                  </a:ext>
                </a:extLst>
              </p:cNvPr>
              <p:cNvCxnSpPr>
                <a:cxnSpLocks/>
                <a:stCxn id="307" idx="6"/>
                <a:endCxn id="301" idx="2"/>
              </p:cNvCxnSpPr>
              <p:nvPr/>
            </p:nvCxnSpPr>
            <p:spPr>
              <a:xfrm>
                <a:off x="8968713" y="4230226"/>
                <a:ext cx="292480" cy="3520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07AEFAE-42CB-4EE6-B50E-B3450C8D8737}"/>
                  </a:ext>
                </a:extLst>
              </p:cNvPr>
              <p:cNvCxnSpPr>
                <a:cxnSpLocks/>
                <a:stCxn id="200" idx="4"/>
                <a:endCxn id="197" idx="1"/>
              </p:cNvCxnSpPr>
              <p:nvPr/>
            </p:nvCxnSpPr>
            <p:spPr>
              <a:xfrm>
                <a:off x="9450570" y="4012743"/>
                <a:ext cx="120988" cy="15919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9BAC20A-B0CD-4D7A-B0F3-EC651A5481B6}"/>
                  </a:ext>
                </a:extLst>
              </p:cNvPr>
              <p:cNvCxnSpPr>
                <a:cxnSpLocks/>
                <a:stCxn id="197" idx="4"/>
                <a:endCxn id="195" idx="5"/>
              </p:cNvCxnSpPr>
              <p:nvPr/>
            </p:nvCxnSpPr>
            <p:spPr>
              <a:xfrm>
                <a:off x="9580739" y="4192794"/>
                <a:ext cx="51717" cy="23784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F53C280-02CD-4F53-819B-4B1431D43B57}"/>
                  </a:ext>
                </a:extLst>
              </p:cNvPr>
              <p:cNvCxnSpPr>
                <a:cxnSpLocks/>
                <a:stCxn id="311" idx="5"/>
                <a:endCxn id="187" idx="2"/>
              </p:cNvCxnSpPr>
              <p:nvPr/>
            </p:nvCxnSpPr>
            <p:spPr>
              <a:xfrm flipV="1">
                <a:off x="9074185" y="4486837"/>
                <a:ext cx="243161" cy="49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8C28988-FCBF-4A71-A9B7-287F79BEF183}"/>
                  </a:ext>
                </a:extLst>
              </p:cNvPr>
              <p:cNvCxnSpPr>
                <a:cxnSpLocks/>
                <a:stCxn id="309" idx="0"/>
                <a:endCxn id="303" idx="4"/>
              </p:cNvCxnSpPr>
              <p:nvPr/>
            </p:nvCxnSpPr>
            <p:spPr>
              <a:xfrm flipH="1" flipV="1">
                <a:off x="8616548" y="4211803"/>
                <a:ext cx="27335" cy="2546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CCEFF75-0655-420E-A2B5-76F24828FDB8}"/>
                  </a:ext>
                </a:extLst>
              </p:cNvPr>
              <p:cNvCxnSpPr>
                <a:cxnSpLocks/>
                <a:stCxn id="287" idx="7"/>
                <a:endCxn id="303" idx="3"/>
              </p:cNvCxnSpPr>
              <p:nvPr/>
            </p:nvCxnSpPr>
            <p:spPr>
              <a:xfrm flipV="1">
                <a:off x="8402015" y="4208224"/>
                <a:ext cx="205353" cy="12550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FA7B661-EAEF-4A72-8D56-38983372F947}"/>
                  </a:ext>
                </a:extLst>
              </p:cNvPr>
              <p:cNvCxnSpPr>
                <a:cxnSpLocks/>
                <a:stCxn id="207" idx="6"/>
                <a:endCxn id="303" idx="2"/>
              </p:cNvCxnSpPr>
              <p:nvPr/>
            </p:nvCxnSpPr>
            <p:spPr>
              <a:xfrm>
                <a:off x="8323359" y="4141880"/>
                <a:ext cx="280207" cy="57704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C6F7E7B-EF03-4CF8-9C51-8FFC86B61EF4}"/>
                  </a:ext>
                </a:extLst>
              </p:cNvPr>
              <p:cNvCxnSpPr>
                <a:cxnSpLocks/>
                <a:stCxn id="287" idx="6"/>
                <a:endCxn id="309" idx="2"/>
              </p:cNvCxnSpPr>
              <p:nvPr/>
            </p:nvCxnSpPr>
            <p:spPr>
              <a:xfrm>
                <a:off x="8405817" y="4342374"/>
                <a:ext cx="225084" cy="13631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89ED394-DC7B-435F-95D4-7131B54812FB}"/>
                  </a:ext>
                </a:extLst>
              </p:cNvPr>
              <p:cNvCxnSpPr>
                <a:cxnSpLocks/>
                <a:stCxn id="307" idx="7"/>
                <a:endCxn id="198" idx="3"/>
              </p:cNvCxnSpPr>
              <p:nvPr/>
            </p:nvCxnSpPr>
            <p:spPr>
              <a:xfrm flipV="1">
                <a:off x="8964911" y="4043413"/>
                <a:ext cx="243789" cy="1781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B230A30-DD0E-408E-BAAB-25D29699E8DA}"/>
                  </a:ext>
                </a:extLst>
              </p:cNvPr>
              <p:cNvCxnSpPr>
                <a:cxnSpLocks/>
                <a:stCxn id="309" idx="7"/>
                <a:endCxn id="307" idx="3"/>
              </p:cNvCxnSpPr>
              <p:nvPr/>
            </p:nvCxnSpPr>
            <p:spPr>
              <a:xfrm flipV="1">
                <a:off x="8653064" y="4238866"/>
                <a:ext cx="293486" cy="23118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F1147CF-9A4B-41B4-BF8C-AB7E3B921EC3}"/>
                  </a:ext>
                </a:extLst>
              </p:cNvPr>
              <p:cNvCxnSpPr>
                <a:cxnSpLocks/>
                <a:stCxn id="309" idx="6"/>
                <a:endCxn id="311" idx="2"/>
              </p:cNvCxnSpPr>
              <p:nvPr/>
            </p:nvCxnSpPr>
            <p:spPr>
              <a:xfrm>
                <a:off x="8656866" y="4478690"/>
                <a:ext cx="395155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A2557C5-931E-4879-8D15-BA266F1C5D2A}"/>
                  </a:ext>
                </a:extLst>
              </p:cNvPr>
              <p:cNvGrpSpPr/>
              <p:nvPr/>
            </p:nvGrpSpPr>
            <p:grpSpPr>
              <a:xfrm>
                <a:off x="8988909" y="4401978"/>
                <a:ext cx="155797" cy="146635"/>
                <a:chOff x="2889885" y="3098165"/>
                <a:chExt cx="274320" cy="274320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42DE1839-20DB-494A-8B6B-667FC3CA558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DD45EFA-21D5-4075-8403-10F72105AD5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44D53ADD-97ED-4B46-ADB3-529466636D23}"/>
                  </a:ext>
                </a:extLst>
              </p:cNvPr>
              <p:cNvSpPr/>
              <p:nvPr/>
            </p:nvSpPr>
            <p:spPr>
              <a:xfrm>
                <a:off x="8518922" y="447122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603EDA88-12D9-46B7-BA63-8857FB587B80}"/>
                  </a:ext>
                </a:extLst>
              </p:cNvPr>
              <p:cNvGrpSpPr/>
              <p:nvPr/>
            </p:nvGrpSpPr>
            <p:grpSpPr>
              <a:xfrm>
                <a:off x="8567789" y="4401978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13DA8C04-5221-4BF4-8781-8599A675578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5685C2A-483D-4A67-A5E5-A9CAF11B87D2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77FBA13-A1B3-41BC-954D-6E2CEE31704F}"/>
                  </a:ext>
                </a:extLst>
              </p:cNvPr>
              <p:cNvGrpSpPr/>
              <p:nvPr/>
            </p:nvGrpSpPr>
            <p:grpSpPr>
              <a:xfrm>
                <a:off x="8879635" y="4153514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81814A5C-7E04-4C3A-B8AC-EC8BCDACFDD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FC62938-25CE-400C-BC09-EE5A6B8DDE9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1F60B9FF-08C5-425D-B3CC-DA5708EB8995}"/>
                  </a:ext>
                </a:extLst>
              </p:cNvPr>
              <p:cNvGrpSpPr/>
              <p:nvPr/>
            </p:nvGrpSpPr>
            <p:grpSpPr>
              <a:xfrm>
                <a:off x="8726850" y="4797907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FE16A656-EFBA-497E-8067-7E9914271149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38DE625-6530-4C56-BA89-DFC159C6E792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4589705-C306-41CA-B393-F4D7C49A4BCD}"/>
                  </a:ext>
                </a:extLst>
              </p:cNvPr>
              <p:cNvGrpSpPr/>
              <p:nvPr/>
            </p:nvGrpSpPr>
            <p:grpSpPr>
              <a:xfrm>
                <a:off x="8540453" y="4122873"/>
                <a:ext cx="155797" cy="146635"/>
                <a:chOff x="2889885" y="3098165"/>
                <a:chExt cx="274320" cy="274320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9A9C8679-F28E-4297-B2F3-21F4ED096519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A3D62EC-1E90-4520-B253-995CA4B627B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B39CD55-0A8A-4822-8887-6273CAEBBA92}"/>
                  </a:ext>
                </a:extLst>
              </p:cNvPr>
              <p:cNvGrpSpPr/>
              <p:nvPr/>
            </p:nvGrpSpPr>
            <p:grpSpPr>
              <a:xfrm>
                <a:off x="9198081" y="4188722"/>
                <a:ext cx="155797" cy="146635"/>
                <a:chOff x="2889885" y="3098165"/>
                <a:chExt cx="274320" cy="274320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0C44C4B7-13A0-401D-9740-F1D7C92FB28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789CFEB8-99FD-41A9-B67F-DFF03008A6E1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4783BC3-E3B5-430E-A8EA-5B64908FCDD1}"/>
                  </a:ext>
                </a:extLst>
              </p:cNvPr>
              <p:cNvSpPr/>
              <p:nvPr/>
            </p:nvSpPr>
            <p:spPr>
              <a:xfrm>
                <a:off x="9254233" y="4410125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34F9AB8A-5BBF-4A9E-A422-5A467A6275FF}"/>
                  </a:ext>
                </a:extLst>
              </p:cNvPr>
              <p:cNvSpPr/>
              <p:nvPr/>
            </p:nvSpPr>
            <p:spPr>
              <a:xfrm>
                <a:off x="9317345" y="4474617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6696F69-9821-4557-B256-62A14D4B4DAF}"/>
                  </a:ext>
                </a:extLst>
              </p:cNvPr>
              <p:cNvSpPr/>
              <p:nvPr/>
            </p:nvSpPr>
            <p:spPr>
              <a:xfrm>
                <a:off x="9161549" y="4638223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3A2D295-06B4-42C8-AFA9-C36B03099181}"/>
                  </a:ext>
                </a:extLst>
              </p:cNvPr>
              <p:cNvSpPr/>
              <p:nvPr/>
            </p:nvSpPr>
            <p:spPr>
              <a:xfrm>
                <a:off x="9224661" y="4702715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FFFCB05-F96A-4271-A4C8-2094583AB9DD}"/>
                  </a:ext>
                </a:extLst>
              </p:cNvPr>
              <p:cNvGrpSpPr/>
              <p:nvPr/>
            </p:nvGrpSpPr>
            <p:grpSpPr>
              <a:xfrm>
                <a:off x="8406835" y="4818163"/>
                <a:ext cx="155797" cy="146635"/>
                <a:chOff x="2889885" y="3098165"/>
                <a:chExt cx="274320" cy="274320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49D35FD0-592C-433A-A6EE-E1DFEFA9E08B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1DD12CA-577B-4FC2-8BE6-339B56435CE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6F2E912-3527-4F74-A1F5-4A500DDE4A1E}"/>
                  </a:ext>
                </a:extLst>
              </p:cNvPr>
              <p:cNvGrpSpPr/>
              <p:nvPr/>
            </p:nvGrpSpPr>
            <p:grpSpPr>
              <a:xfrm>
                <a:off x="8882646" y="4994718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68EAC26-BCB1-4708-AC41-6D16FB21EEF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081A17A6-2F0A-48EC-AB75-6544FA5896E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B9BC50-92C1-4ADA-9ECE-4D257B055F5E}"/>
                  </a:ext>
                </a:extLst>
              </p:cNvPr>
              <p:cNvSpPr/>
              <p:nvPr/>
            </p:nvSpPr>
            <p:spPr>
              <a:xfrm>
                <a:off x="9430333" y="4596361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E938D60-D301-479F-AAD7-7967E0620ED7}"/>
                  </a:ext>
                </a:extLst>
              </p:cNvPr>
              <p:cNvSpPr/>
              <p:nvPr/>
            </p:nvSpPr>
            <p:spPr>
              <a:xfrm>
                <a:off x="9493445" y="466085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AC6FD2A-8D0A-4DE0-9B0A-68F8550609F2}"/>
                  </a:ext>
                </a:extLst>
              </p:cNvPr>
              <p:cNvSpPr/>
              <p:nvPr/>
            </p:nvSpPr>
            <p:spPr>
              <a:xfrm>
                <a:off x="9547180" y="4345291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A8C4F9A-F7E5-4F2E-A446-1E1D69C52C0B}"/>
                  </a:ext>
                </a:extLst>
              </p:cNvPr>
              <p:cNvSpPr/>
              <p:nvPr/>
            </p:nvSpPr>
            <p:spPr>
              <a:xfrm>
                <a:off x="9610292" y="440978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BF9388C-E531-4832-AFD8-9DBF876D85FA}"/>
                  </a:ext>
                </a:extLst>
              </p:cNvPr>
              <p:cNvSpPr/>
              <p:nvPr/>
            </p:nvSpPr>
            <p:spPr>
              <a:xfrm>
                <a:off x="9504644" y="4103863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4BC95E0-F2FB-46F2-9FBD-C0C2A0A6DB03}"/>
                  </a:ext>
                </a:extLst>
              </p:cNvPr>
              <p:cNvSpPr/>
              <p:nvPr/>
            </p:nvSpPr>
            <p:spPr>
              <a:xfrm>
                <a:off x="9567756" y="4168355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3CD430A-6A40-4662-9684-06893E7FEEE8}"/>
                  </a:ext>
                </a:extLst>
              </p:cNvPr>
              <p:cNvSpPr/>
              <p:nvPr/>
            </p:nvSpPr>
            <p:spPr>
              <a:xfrm>
                <a:off x="9204898" y="402255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FB45352-A44F-4269-8AFA-04108E3873F8}"/>
                  </a:ext>
                </a:extLst>
              </p:cNvPr>
              <p:cNvSpPr/>
              <p:nvPr/>
            </p:nvSpPr>
            <p:spPr>
              <a:xfrm>
                <a:off x="9374475" y="3923812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DB10FFF-2310-4C7C-8876-5E7BB7EDF4DF}"/>
                  </a:ext>
                </a:extLst>
              </p:cNvPr>
              <p:cNvSpPr/>
              <p:nvPr/>
            </p:nvSpPr>
            <p:spPr>
              <a:xfrm>
                <a:off x="9437587" y="3988304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856F0AF-69B0-4C2B-AF5E-E513CE6E0AF0}"/>
                  </a:ext>
                </a:extLst>
              </p:cNvPr>
              <p:cNvGrpSpPr/>
              <p:nvPr/>
            </p:nvGrpSpPr>
            <p:grpSpPr>
              <a:xfrm>
                <a:off x="8497067" y="5086596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C0403877-3CB0-4CBB-8246-A11D633217EA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8424ED0-B27D-447E-B9EC-4136247E685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DC735648-C0E1-44A9-B85A-354A84B839DB}"/>
                  </a:ext>
                </a:extLst>
              </p:cNvPr>
              <p:cNvGrpSpPr/>
              <p:nvPr/>
            </p:nvGrpSpPr>
            <p:grpSpPr>
              <a:xfrm>
                <a:off x="8279331" y="4481773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5C8E0A88-33C2-4EBF-93CB-4D68B4DF3AF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07FC1838-D7E2-4458-8A14-83E058B008D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7FCEB08-F0F1-49AD-843E-43C88A8409B3}"/>
                  </a:ext>
                </a:extLst>
              </p:cNvPr>
              <p:cNvGrpSpPr/>
              <p:nvPr/>
            </p:nvGrpSpPr>
            <p:grpSpPr>
              <a:xfrm>
                <a:off x="8776546" y="3910296"/>
                <a:ext cx="155797" cy="146635"/>
                <a:chOff x="2889885" y="3098165"/>
                <a:chExt cx="274320" cy="27432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3C6CE9A1-4D6B-4B36-8242-BEAD2C8F4F1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458E18F-9A38-4FD5-8F06-77FF75509FFD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6351733-B6C6-4276-BFE9-56236EFCFC13}"/>
                  </a:ext>
                </a:extLst>
              </p:cNvPr>
              <p:cNvGrpSpPr/>
              <p:nvPr/>
            </p:nvGrpSpPr>
            <p:grpSpPr>
              <a:xfrm>
                <a:off x="8504316" y="3885857"/>
                <a:ext cx="155797" cy="146635"/>
                <a:chOff x="2889885" y="3098165"/>
                <a:chExt cx="274320" cy="274320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9B836F9-9342-4613-8430-220EBB61394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A417CEF-BCDC-47B5-B1C9-0992B1887757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F4DE9A9B-D7D4-4092-95B9-2AC4FB8775A5}"/>
                  </a:ext>
                </a:extLst>
              </p:cNvPr>
              <p:cNvSpPr/>
              <p:nvPr/>
            </p:nvSpPr>
            <p:spPr>
              <a:xfrm>
                <a:off x="8234281" y="4065169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105E75B-27F1-4CDB-B779-54E912110F44}"/>
                  </a:ext>
                </a:extLst>
              </p:cNvPr>
              <p:cNvSpPr/>
              <p:nvPr/>
            </p:nvSpPr>
            <p:spPr>
              <a:xfrm>
                <a:off x="8297393" y="4129661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BB0515D-B174-45EF-91B1-51D6461373A0}"/>
                  </a:ext>
                </a:extLst>
              </p:cNvPr>
              <p:cNvGrpSpPr/>
              <p:nvPr/>
            </p:nvGrpSpPr>
            <p:grpSpPr>
              <a:xfrm>
                <a:off x="8316739" y="4265662"/>
                <a:ext cx="155797" cy="146635"/>
                <a:chOff x="2889885" y="3098165"/>
                <a:chExt cx="274320" cy="274320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016B3E-6D01-453E-A0EE-21D6A59813C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70967EF8-395F-4282-B91D-07397E2EF1E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010E87A1-DA28-47A4-B673-31677CDC62BC}"/>
                  </a:ext>
                </a:extLst>
              </p:cNvPr>
              <p:cNvGrpSpPr/>
              <p:nvPr/>
            </p:nvGrpSpPr>
            <p:grpSpPr>
              <a:xfrm>
                <a:off x="8189400" y="4983890"/>
                <a:ext cx="155797" cy="146635"/>
                <a:chOff x="2889885" y="3098165"/>
                <a:chExt cx="274320" cy="274320"/>
              </a:xfrm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25608F35-3A50-478F-88AC-63866BF8A55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B69E182D-454A-4805-A1D2-56917DC8B15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90FDEA15-CE08-48F1-92D7-6A8FABD57EF5}"/>
                  </a:ext>
                </a:extLst>
              </p:cNvPr>
              <p:cNvGrpSpPr/>
              <p:nvPr/>
            </p:nvGrpSpPr>
            <p:grpSpPr>
              <a:xfrm>
                <a:off x="9190314" y="5029370"/>
                <a:ext cx="155797" cy="146635"/>
                <a:chOff x="2889885" y="3098165"/>
                <a:chExt cx="274320" cy="274320"/>
              </a:xfrm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74D6079E-8939-46FE-A4A6-F77C492DA02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9B5EA397-07AB-41F6-AAEE-922F62A6216B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95AC5E1-1CF9-4C09-9EFE-566B2DC67A19}"/>
                  </a:ext>
                </a:extLst>
              </p:cNvPr>
              <p:cNvGrpSpPr/>
              <p:nvPr/>
            </p:nvGrpSpPr>
            <p:grpSpPr>
              <a:xfrm>
                <a:off x="8726850" y="5238672"/>
                <a:ext cx="155797" cy="146635"/>
                <a:chOff x="2889885" y="3098165"/>
                <a:chExt cx="274320" cy="27432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67298EE2-67DA-4DDA-9A3B-FA2751C2405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E7350435-5784-4427-A999-8F7B7367EEB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9D83D464-728A-4E49-BBE9-1A09D7B9DCC4}"/>
                  </a:ext>
                </a:extLst>
              </p:cNvPr>
              <p:cNvGrpSpPr/>
              <p:nvPr/>
            </p:nvGrpSpPr>
            <p:grpSpPr>
              <a:xfrm>
                <a:off x="8078485" y="4649654"/>
                <a:ext cx="155797" cy="146635"/>
                <a:chOff x="2889885" y="3098165"/>
                <a:chExt cx="274320" cy="274320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474FE026-C25A-4D57-A5DE-FD6993054513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7031A31F-DBE3-44BD-B059-51D5418E808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1CF1CDF-73BE-490F-986D-2705306607FE}"/>
                  </a:ext>
                </a:extLst>
              </p:cNvPr>
              <p:cNvGrpSpPr/>
              <p:nvPr/>
            </p:nvGrpSpPr>
            <p:grpSpPr>
              <a:xfrm>
                <a:off x="8267298" y="5250542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FD0A3120-FE1F-4581-ABB5-899C52769A7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2FE64653-58B1-49C2-AB03-A673448F6DEC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9D86318B-F138-4230-94C4-17948FC64E0B}"/>
                  </a:ext>
                </a:extLst>
              </p:cNvPr>
              <p:cNvGrpSpPr/>
              <p:nvPr/>
            </p:nvGrpSpPr>
            <p:grpSpPr>
              <a:xfrm>
                <a:off x="8036629" y="4338980"/>
                <a:ext cx="155797" cy="146635"/>
                <a:chOff x="2889885" y="3098165"/>
                <a:chExt cx="274320" cy="274320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BCF3BFEF-2C9A-44F7-B70C-F0500FE8D003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02CE73E-A1B8-4C6E-AD05-2A47572202F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90054C96-CC41-4156-97A9-D5BED5077E30}"/>
                  </a:ext>
                </a:extLst>
              </p:cNvPr>
              <p:cNvGrpSpPr/>
              <p:nvPr/>
            </p:nvGrpSpPr>
            <p:grpSpPr>
              <a:xfrm>
                <a:off x="8978477" y="4729510"/>
                <a:ext cx="155797" cy="146635"/>
                <a:chOff x="2889885" y="3098165"/>
                <a:chExt cx="274320" cy="274320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4B160345-2EDB-41F1-89A2-30E59BDA6D10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4BE149B4-4E80-4018-B144-61C1A946BE5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BD2187D-F87D-4E6E-BE86-6CCD85AADC0B}"/>
                  </a:ext>
                </a:extLst>
              </p:cNvPr>
              <p:cNvGrpSpPr/>
              <p:nvPr/>
            </p:nvGrpSpPr>
            <p:grpSpPr>
              <a:xfrm>
                <a:off x="8746512" y="4556588"/>
                <a:ext cx="155797" cy="146635"/>
                <a:chOff x="2889885" y="3098165"/>
                <a:chExt cx="274320" cy="27432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432C2B95-6447-4B66-8DA5-6988EB016DC6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2CC9E01-E3FD-406A-A288-C12B935B21E1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2EE4BF20-C209-47A8-A1CE-96DF2057EEC1}"/>
                  </a:ext>
                </a:extLst>
              </p:cNvPr>
              <p:cNvSpPr/>
              <p:nvPr/>
            </p:nvSpPr>
            <p:spPr>
              <a:xfrm>
                <a:off x="9405186" y="4903347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8597ACC0-51C4-4D64-9B0A-32543011BBBE}"/>
                  </a:ext>
                </a:extLst>
              </p:cNvPr>
              <p:cNvSpPr/>
              <p:nvPr/>
            </p:nvSpPr>
            <p:spPr>
              <a:xfrm>
                <a:off x="9468298" y="4967839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05A8B520-39B8-44CE-B2A0-14294D4F7C60}"/>
                  </a:ext>
                </a:extLst>
              </p:cNvPr>
              <p:cNvSpPr/>
              <p:nvPr/>
            </p:nvSpPr>
            <p:spPr>
              <a:xfrm>
                <a:off x="9405186" y="5201985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8DCC20-A33F-4ED0-90F4-023885AF3FC3}"/>
                  </a:ext>
                </a:extLst>
              </p:cNvPr>
              <p:cNvSpPr/>
              <p:nvPr/>
            </p:nvSpPr>
            <p:spPr>
              <a:xfrm>
                <a:off x="9468298" y="5266477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D1E4CE94-943B-4855-A2C1-3838C4D6DC60}"/>
                  </a:ext>
                </a:extLst>
              </p:cNvPr>
              <p:cNvGrpSpPr/>
              <p:nvPr/>
            </p:nvGrpSpPr>
            <p:grpSpPr>
              <a:xfrm>
                <a:off x="9018050" y="5355516"/>
                <a:ext cx="155797" cy="146635"/>
                <a:chOff x="2889885" y="3098165"/>
                <a:chExt cx="274320" cy="274320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A1CC2C58-37F4-42A5-8DEF-F69CD365089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FF933C4-D43C-449C-851B-994694E67780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AE3B4C39-C220-43DE-B2F1-D11E405F51AE}"/>
                  </a:ext>
                </a:extLst>
              </p:cNvPr>
              <p:cNvGrpSpPr/>
              <p:nvPr/>
            </p:nvGrpSpPr>
            <p:grpSpPr>
              <a:xfrm>
                <a:off x="7809800" y="5531010"/>
                <a:ext cx="155797" cy="146635"/>
                <a:chOff x="6769759" y="5011587"/>
                <a:chExt cx="274320" cy="274320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8D8DB45B-94B8-4BAD-B524-9E5FAFA76959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3DF31ADC-150B-4DC6-9ADA-8D8E7AA5241C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008A522B-E4BB-45E8-8693-24BC6C29F67F}"/>
                  </a:ext>
                </a:extLst>
              </p:cNvPr>
              <p:cNvGrpSpPr/>
              <p:nvPr/>
            </p:nvGrpSpPr>
            <p:grpSpPr>
              <a:xfrm>
                <a:off x="7880363" y="5013279"/>
                <a:ext cx="155797" cy="146635"/>
                <a:chOff x="6769759" y="5011587"/>
                <a:chExt cx="274320" cy="274320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8125EDCF-1807-46E8-ACC7-23DDD25D1192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C00BC38-973A-4841-AC08-11420780E390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E6AD2ECD-65B6-402C-9E22-72B545A268AA}"/>
                  </a:ext>
                </a:extLst>
              </p:cNvPr>
              <p:cNvGrpSpPr/>
              <p:nvPr/>
            </p:nvGrpSpPr>
            <p:grpSpPr>
              <a:xfrm>
                <a:off x="7812183" y="4760749"/>
                <a:ext cx="155797" cy="146635"/>
                <a:chOff x="6769759" y="5011587"/>
                <a:chExt cx="274320" cy="274320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8B0545A4-A9A5-40EE-AE57-69802455E4F0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2C91AFB3-F3DA-4F22-8B73-282FC0690691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7295D52-C45F-45B5-A7E8-374DF1F803C4}"/>
                  </a:ext>
                </a:extLst>
              </p:cNvPr>
              <p:cNvGrpSpPr/>
              <p:nvPr/>
            </p:nvGrpSpPr>
            <p:grpSpPr>
              <a:xfrm>
                <a:off x="7570048" y="4924361"/>
                <a:ext cx="155797" cy="146635"/>
                <a:chOff x="6769759" y="5011587"/>
                <a:chExt cx="274320" cy="27432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654ED20-153E-4DE9-849E-5C16A4B4C087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E758E0A7-7625-4BA7-83A1-95AD03834E6D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5242743E-BBDF-49B9-A6A8-47F5CACA633E}"/>
                  </a:ext>
                </a:extLst>
              </p:cNvPr>
              <p:cNvGrpSpPr/>
              <p:nvPr/>
            </p:nvGrpSpPr>
            <p:grpSpPr>
              <a:xfrm>
                <a:off x="7746382" y="4486986"/>
                <a:ext cx="155797" cy="146635"/>
                <a:chOff x="6769759" y="5011587"/>
                <a:chExt cx="274320" cy="274320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C281173-963F-47EB-8CAD-C16CD4A9D12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88990112-5601-4178-B412-D909CE9A7979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0A4D3AE3-ED0F-4AB7-B1FE-45B4BAF033D8}"/>
                  </a:ext>
                </a:extLst>
              </p:cNvPr>
              <p:cNvGrpSpPr/>
              <p:nvPr/>
            </p:nvGrpSpPr>
            <p:grpSpPr>
              <a:xfrm>
                <a:off x="7838862" y="4115838"/>
                <a:ext cx="155797" cy="146635"/>
                <a:chOff x="6769759" y="5011587"/>
                <a:chExt cx="274320" cy="274320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3D0A1D9-30A6-459D-B61D-3F3574711479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F5E86917-D41C-45BA-90A9-E997312E1536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13018827-C568-45CC-9754-5028470C800E}"/>
                  </a:ext>
                </a:extLst>
              </p:cNvPr>
              <p:cNvGrpSpPr/>
              <p:nvPr/>
            </p:nvGrpSpPr>
            <p:grpSpPr>
              <a:xfrm>
                <a:off x="7527488" y="4195400"/>
                <a:ext cx="155797" cy="146635"/>
                <a:chOff x="6769759" y="5011587"/>
                <a:chExt cx="274320" cy="274320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A4571B5-016F-4D61-8385-F8E5A56CF307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1D0528C0-C9DA-46E5-A824-96B5AD1D10D2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C0E5028-58A7-4664-BD94-2DF9547080FE}"/>
                  </a:ext>
                </a:extLst>
              </p:cNvPr>
              <p:cNvGrpSpPr/>
              <p:nvPr/>
            </p:nvGrpSpPr>
            <p:grpSpPr>
              <a:xfrm>
                <a:off x="7434803" y="4491738"/>
                <a:ext cx="155797" cy="146635"/>
                <a:chOff x="6769759" y="5011587"/>
                <a:chExt cx="274320" cy="274320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93B99F4F-7325-41F4-93A8-356EA3B2051D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4E71422-4E28-49C3-84C7-73CE1CAA4ABE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61EC5246-2D63-4E05-9DEA-DBC05E53799A}"/>
                  </a:ext>
                </a:extLst>
              </p:cNvPr>
              <p:cNvGrpSpPr/>
              <p:nvPr/>
            </p:nvGrpSpPr>
            <p:grpSpPr>
              <a:xfrm>
                <a:off x="8011766" y="3877031"/>
                <a:ext cx="155797" cy="146635"/>
                <a:chOff x="6769759" y="5011587"/>
                <a:chExt cx="274320" cy="27432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DC15D1AB-FFB7-4C53-B15A-97F0B6F36B9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CDDD251C-5FCD-40AF-9628-FE05CFEFF824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D733A81F-435D-4549-83D6-69EBC3112D66}"/>
                  </a:ext>
                </a:extLst>
              </p:cNvPr>
              <p:cNvGrpSpPr/>
              <p:nvPr/>
            </p:nvGrpSpPr>
            <p:grpSpPr>
              <a:xfrm>
                <a:off x="8265655" y="3677348"/>
                <a:ext cx="155797" cy="146635"/>
                <a:chOff x="6769759" y="5011587"/>
                <a:chExt cx="274320" cy="27432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C5B65442-0FF3-45E2-B787-573E6B4A4871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22334C32-4835-4297-8E05-F5654BCBF32E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0A9CB468-FE62-4B81-8530-E215EDF14A8C}"/>
                  </a:ext>
                </a:extLst>
              </p:cNvPr>
              <p:cNvGrpSpPr/>
              <p:nvPr/>
            </p:nvGrpSpPr>
            <p:grpSpPr>
              <a:xfrm>
                <a:off x="8664719" y="3664648"/>
                <a:ext cx="155797" cy="146635"/>
                <a:chOff x="6769759" y="5011587"/>
                <a:chExt cx="274320" cy="27432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2F8C21E-7D33-42CA-9F12-C6FA4E9D8E5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AC10C130-1AD1-41B9-8F3F-9039DF28CE88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0EAFA47-9717-4B49-BFDE-217CF13F6DF1}"/>
                  </a:ext>
                </a:extLst>
              </p:cNvPr>
              <p:cNvGrpSpPr/>
              <p:nvPr/>
            </p:nvGrpSpPr>
            <p:grpSpPr>
              <a:xfrm>
                <a:off x="8671996" y="5535517"/>
                <a:ext cx="155797" cy="146635"/>
                <a:chOff x="6769759" y="5011587"/>
                <a:chExt cx="274320" cy="27432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24F7D5A0-FF15-4465-9A5D-E8F0E88972A8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CA943773-06AE-47F1-9300-E36C373C9D85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FCD7BFE1-1091-42F9-8D63-BDD46B48B15E}"/>
                  </a:ext>
                </a:extLst>
              </p:cNvPr>
              <p:cNvGrpSpPr/>
              <p:nvPr/>
            </p:nvGrpSpPr>
            <p:grpSpPr>
              <a:xfrm>
                <a:off x="7933867" y="5275302"/>
                <a:ext cx="155797" cy="146635"/>
                <a:chOff x="2889885" y="3098165"/>
                <a:chExt cx="274320" cy="27432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135D80E-BDA6-4284-A22F-ECBADEA7E0A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DB007AE9-6C21-4AEE-B1E8-13A0E3D282D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6DB322D1-8393-48F8-A859-A64E4E1B367C}"/>
                  </a:ext>
                </a:extLst>
              </p:cNvPr>
              <p:cNvGrpSpPr/>
              <p:nvPr/>
            </p:nvGrpSpPr>
            <p:grpSpPr>
              <a:xfrm>
                <a:off x="8133475" y="5495633"/>
                <a:ext cx="155797" cy="146635"/>
                <a:chOff x="2889885" y="3098165"/>
                <a:chExt cx="274320" cy="274320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275F9E0A-0401-4FF6-AC49-98B58681125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076F6705-7E4D-4FE5-9FAF-7466F7D256CA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EA643BB-FE3E-428C-8A02-66943192C1DC}"/>
                  </a:ext>
                </a:extLst>
              </p:cNvPr>
              <p:cNvCxnSpPr>
                <a:cxnSpLocks/>
                <a:stCxn id="239" idx="5"/>
              </p:cNvCxnSpPr>
              <p:nvPr/>
            </p:nvCxnSpPr>
            <p:spPr>
              <a:xfrm>
                <a:off x="9087294" y="3697512"/>
                <a:ext cx="134389" cy="33227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2D56D506-2971-461F-A409-A224D46A1383}"/>
                  </a:ext>
                </a:extLst>
              </p:cNvPr>
              <p:cNvSpPr/>
              <p:nvPr/>
            </p:nvSpPr>
            <p:spPr>
              <a:xfrm>
                <a:off x="9141786" y="3958061"/>
                <a:ext cx="155797" cy="146635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3F1DB61-BA87-4B62-BCB1-17D65ED2A194}"/>
                  </a:ext>
                </a:extLst>
              </p:cNvPr>
              <p:cNvSpPr/>
              <p:nvPr/>
            </p:nvSpPr>
            <p:spPr>
              <a:xfrm>
                <a:off x="9002018" y="3612160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C38E220-6855-437E-BFB6-BAE8A9C015FA}"/>
                  </a:ext>
                </a:extLst>
              </p:cNvPr>
              <p:cNvSpPr/>
              <p:nvPr/>
            </p:nvSpPr>
            <p:spPr>
              <a:xfrm>
                <a:off x="9065130" y="3676652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63FC90BE-E2AA-4387-9987-C88527E2980E}"/>
                </a:ext>
              </a:extLst>
            </p:cNvPr>
            <p:cNvSpPr/>
            <p:nvPr/>
          </p:nvSpPr>
          <p:spPr>
            <a:xfrm rot="2800672">
              <a:off x="1488497" y="3619406"/>
              <a:ext cx="1495015" cy="278545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9E70CDC-A27D-49FC-9558-09A9897F32F0}"/>
                </a:ext>
              </a:extLst>
            </p:cNvPr>
            <p:cNvSpPr/>
            <p:nvPr/>
          </p:nvSpPr>
          <p:spPr>
            <a:xfrm rot="3666221">
              <a:off x="8515867" y="3981563"/>
              <a:ext cx="1485828" cy="2801110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FD7D6BD-6DC1-4BAA-ADAA-1C4CB89928DF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3256519" y="4734965"/>
              <a:ext cx="2090598" cy="20113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569212-175C-42DA-AC27-F8B0C52D2D5A}"/>
                </a:ext>
              </a:extLst>
            </p:cNvPr>
            <p:cNvCxnSpPr>
              <a:cxnSpLocks/>
              <a:stCxn id="282" idx="6"/>
              <a:endCxn id="313" idx="3"/>
            </p:cNvCxnSpPr>
            <p:nvPr/>
          </p:nvCxnSpPr>
          <p:spPr>
            <a:xfrm>
              <a:off x="6413897" y="5282562"/>
              <a:ext cx="1723996" cy="1182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592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1" y="1784383"/>
                <a:ext cx="1166093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Estimate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from average degrees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Choose seeds to hit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</a:t>
                </a:r>
              </a:p>
              <a:p>
                <a:pPr marL="0" indent="0">
                  <a:buClr>
                    <a:schemeClr val="accent6"/>
                  </a:buClr>
                  <a:buNone/>
                </a:pPr>
                <a:endParaRPr lang="en-US" sz="1000" dirty="0"/>
              </a:p>
              <a:p>
                <a:pPr marL="0" indent="0">
                  <a:buClr>
                    <a:schemeClr val="accent6"/>
                  </a:buClr>
                  <a:buNone/>
                </a:pPr>
                <a:r>
                  <a:rPr lang="en-US" dirty="0"/>
                  <a:t>Idea: Randomness. Assign probability to subgraphs, seed independently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1" y="1784383"/>
                <a:ext cx="11660933" cy="4351338"/>
              </a:xfrm>
              <a:blipFill>
                <a:blip r:embed="rId2"/>
                <a:stretch>
                  <a:fillRect l="-1045" t="-2521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35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E82CC8-B980-477C-B295-5A3056DF14A7}"/>
              </a:ext>
            </a:extLst>
          </p:cNvPr>
          <p:cNvGrpSpPr/>
          <p:nvPr/>
        </p:nvGrpSpPr>
        <p:grpSpPr>
          <a:xfrm>
            <a:off x="1739279" y="4364263"/>
            <a:ext cx="7824863" cy="1823620"/>
            <a:chOff x="843276" y="3792034"/>
            <a:chExt cx="9816060" cy="23329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EAD757-A0D0-4CE1-8FDD-0918E0833395}"/>
                </a:ext>
              </a:extLst>
            </p:cNvPr>
            <p:cNvGrpSpPr/>
            <p:nvPr/>
          </p:nvGrpSpPr>
          <p:grpSpPr>
            <a:xfrm>
              <a:off x="8289221" y="4815142"/>
              <a:ext cx="1784730" cy="1176419"/>
              <a:chOff x="5074918" y="3243395"/>
              <a:chExt cx="2486618" cy="170756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78747-4348-43B7-8DEF-4DFEA18E051F}"/>
                  </a:ext>
                </a:extLst>
              </p:cNvPr>
              <p:cNvCxnSpPr>
                <a:cxnSpLocks/>
                <a:stCxn id="43" idx="6"/>
                <a:endCxn id="37" idx="2"/>
              </p:cNvCxnSpPr>
              <p:nvPr/>
            </p:nvCxnSpPr>
            <p:spPr>
              <a:xfrm flipH="1">
                <a:off x="5186043" y="4361637"/>
                <a:ext cx="632810" cy="463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B2A415B-4EAA-483D-BEB7-9AC6135694EB}"/>
                  </a:ext>
                </a:extLst>
              </p:cNvPr>
              <p:cNvCxnSpPr>
                <a:cxnSpLocks/>
                <a:stCxn id="43" idx="3"/>
                <a:endCxn id="35" idx="7"/>
              </p:cNvCxnSpPr>
              <p:nvPr/>
            </p:nvCxnSpPr>
            <p:spPr>
              <a:xfrm flipH="1">
                <a:off x="5576528" y="4377801"/>
                <a:ext cx="203301" cy="42618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457E7EB-500B-4079-9E34-F71398987B7E}"/>
                  </a:ext>
                </a:extLst>
              </p:cNvPr>
              <p:cNvCxnSpPr>
                <a:cxnSpLocks/>
                <a:stCxn id="53" idx="1"/>
                <a:endCxn id="39" idx="1"/>
              </p:cNvCxnSpPr>
              <p:nvPr/>
            </p:nvCxnSpPr>
            <p:spPr>
              <a:xfrm>
                <a:off x="6863308" y="3866884"/>
                <a:ext cx="238413" cy="674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E33CF4-15A3-450E-8956-B305E3D42940}"/>
                  </a:ext>
                </a:extLst>
              </p:cNvPr>
              <p:cNvCxnSpPr>
                <a:cxnSpLocks/>
                <a:stCxn id="57" idx="0"/>
              </p:cNvCxnSpPr>
              <p:nvPr/>
            </p:nvCxnSpPr>
            <p:spPr>
              <a:xfrm>
                <a:off x="6605153" y="3492000"/>
                <a:ext cx="277495" cy="38324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A9A75E6-E567-44CD-9E36-66C5E0094790}"/>
                  </a:ext>
                </a:extLst>
              </p:cNvPr>
              <p:cNvCxnSpPr>
                <a:cxnSpLocks/>
                <a:stCxn id="55" idx="5"/>
              </p:cNvCxnSpPr>
              <p:nvPr/>
            </p:nvCxnSpPr>
            <p:spPr>
              <a:xfrm>
                <a:off x="6057849" y="3568919"/>
                <a:ext cx="144869" cy="47966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461517-A615-4C77-9B32-2D45D15EF1FB}"/>
                  </a:ext>
                </a:extLst>
              </p:cNvPr>
              <p:cNvCxnSpPr>
                <a:cxnSpLocks/>
                <a:stCxn id="43" idx="7"/>
                <a:endCxn id="51" idx="3"/>
              </p:cNvCxnSpPr>
              <p:nvPr/>
            </p:nvCxnSpPr>
            <p:spPr>
              <a:xfrm flipV="1">
                <a:off x="5812158" y="4071096"/>
                <a:ext cx="372239" cy="27437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BD2FE08-0AE1-4855-8A71-3ECEE795376C}"/>
                  </a:ext>
                </a:extLst>
              </p:cNvPr>
              <p:cNvCxnSpPr>
                <a:cxnSpLocks/>
                <a:stCxn id="49" idx="5"/>
                <a:endCxn id="51" idx="1"/>
              </p:cNvCxnSpPr>
              <p:nvPr/>
            </p:nvCxnSpPr>
            <p:spPr>
              <a:xfrm>
                <a:off x="5674998" y="3878956"/>
                <a:ext cx="509399" cy="15981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5074AE1-7E81-48A4-9984-E0FA19E9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7794" y="3568919"/>
                <a:ext cx="144869" cy="47966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ECFB79E-38DA-4DC7-AED2-7C7DC73A269A}"/>
                  </a:ext>
                </a:extLst>
              </p:cNvPr>
              <p:cNvCxnSpPr>
                <a:cxnSpLocks/>
                <a:stCxn id="57" idx="3"/>
                <a:endCxn id="51" idx="7"/>
              </p:cNvCxnSpPr>
              <p:nvPr/>
            </p:nvCxnSpPr>
            <p:spPr>
              <a:xfrm flipH="1">
                <a:off x="6216726" y="3531024"/>
                <a:ext cx="372262" cy="50774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898A8C8-5F70-481B-B6D4-2ECED46E2EAB}"/>
                  </a:ext>
                </a:extLst>
              </p:cNvPr>
              <p:cNvCxnSpPr>
                <a:cxnSpLocks/>
                <a:stCxn id="57" idx="5"/>
              </p:cNvCxnSpPr>
              <p:nvPr/>
            </p:nvCxnSpPr>
            <p:spPr>
              <a:xfrm flipH="1">
                <a:off x="6603120" y="3531024"/>
                <a:ext cx="18197" cy="802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090903F-49C7-494C-812B-0384FD95A8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2996" y="3531024"/>
                <a:ext cx="18197" cy="802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A8F6C41-2003-4E43-9D79-091EE88B90E6}"/>
                  </a:ext>
                </a:extLst>
              </p:cNvPr>
              <p:cNvCxnSpPr>
                <a:cxnSpLocks/>
                <a:stCxn id="41" idx="3"/>
                <a:endCxn id="53" idx="1"/>
              </p:cNvCxnSpPr>
              <p:nvPr/>
            </p:nvCxnSpPr>
            <p:spPr>
              <a:xfrm flipH="1">
                <a:off x="6863308" y="3403069"/>
                <a:ext cx="168734" cy="46381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0B16C3A-E5D1-4125-8F32-682AE3C9CB29}"/>
                  </a:ext>
                </a:extLst>
              </p:cNvPr>
              <p:cNvCxnSpPr>
                <a:cxnSpLocks/>
                <a:stCxn id="47" idx="2"/>
                <a:endCxn id="53" idx="4"/>
              </p:cNvCxnSpPr>
              <p:nvPr/>
            </p:nvCxnSpPr>
            <p:spPr>
              <a:xfrm flipH="1" flipV="1">
                <a:off x="6879473" y="3905908"/>
                <a:ext cx="518868" cy="419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8AE371-1111-4736-831E-41B512C6575C}"/>
                  </a:ext>
                </a:extLst>
              </p:cNvPr>
              <p:cNvCxnSpPr>
                <a:cxnSpLocks/>
                <a:stCxn id="53" idx="3"/>
                <a:endCxn id="45" idx="1"/>
              </p:cNvCxnSpPr>
              <p:nvPr/>
            </p:nvCxnSpPr>
            <p:spPr>
              <a:xfrm flipH="1">
                <a:off x="6588988" y="3899213"/>
                <a:ext cx="274320" cy="42405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8F9ABBD-345A-48EB-8D5D-3E35FF32165F}"/>
                  </a:ext>
                </a:extLst>
              </p:cNvPr>
              <p:cNvGrpSpPr/>
              <p:nvPr/>
            </p:nvGrpSpPr>
            <p:grpSpPr>
              <a:xfrm>
                <a:off x="6471168" y="3371350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9407DDF-873A-44C5-9DE0-06CE83C5246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838A36F-60B7-4358-86C6-DEB756527F6C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204A84D-5515-4FB5-9249-99E9D486956E}"/>
                  </a:ext>
                </a:extLst>
              </p:cNvPr>
              <p:cNvGrpSpPr/>
              <p:nvPr/>
            </p:nvGrpSpPr>
            <p:grpSpPr>
              <a:xfrm>
                <a:off x="5907700" y="3409245"/>
                <a:ext cx="274320" cy="274320"/>
                <a:chOff x="2889885" y="3098165"/>
                <a:chExt cx="274320" cy="27432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196F2EED-7E7E-4DFB-8B40-70BEB139FFC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F8BE782-FE61-4AAB-9AB5-5F2AD205CCF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471E7CD-CDD6-40E3-992A-BA2C867DAB0D}"/>
                  </a:ext>
                </a:extLst>
              </p:cNvPr>
              <p:cNvGrpSpPr/>
              <p:nvPr/>
            </p:nvGrpSpPr>
            <p:grpSpPr>
              <a:xfrm>
                <a:off x="6745488" y="3739539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0AC58EC-FB8C-44A1-89CE-A90AB1FB012B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26F474C-CCFE-42C6-887B-0365D8D2ACC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AC9DDFD-62C2-4A73-A68A-D6FD4CB9F67E}"/>
                  </a:ext>
                </a:extLst>
              </p:cNvPr>
              <p:cNvGrpSpPr/>
              <p:nvPr/>
            </p:nvGrpSpPr>
            <p:grpSpPr>
              <a:xfrm>
                <a:off x="6066577" y="3911422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CD50B36-341A-4A5F-BFAE-08AABE68CF0E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E4EB59C-6E58-448C-89B7-3EE7170DF33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EABEE2D-4A37-48D1-BAD3-A2D4AE6082E7}"/>
                  </a:ext>
                </a:extLst>
              </p:cNvPr>
              <p:cNvGrpSpPr/>
              <p:nvPr/>
            </p:nvGrpSpPr>
            <p:grpSpPr>
              <a:xfrm>
                <a:off x="5524849" y="3719282"/>
                <a:ext cx="274320" cy="274320"/>
                <a:chOff x="2889885" y="3098165"/>
                <a:chExt cx="274320" cy="27432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F62F28A-DD09-4FEB-94B6-F1989C6C111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2DE835-A6AB-48B7-8F34-692BF3D3ADC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522F585-3B16-46A6-B67C-8FCC7A19161A}"/>
                  </a:ext>
                </a:extLst>
              </p:cNvPr>
              <p:cNvGrpSpPr/>
              <p:nvPr/>
            </p:nvGrpSpPr>
            <p:grpSpPr>
              <a:xfrm>
                <a:off x="7287216" y="3804365"/>
                <a:ext cx="274320" cy="274320"/>
                <a:chOff x="2889885" y="3098165"/>
                <a:chExt cx="274320" cy="27432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3AA7505-71FE-4169-8667-F9A82A68AE2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47E2DC-32D4-4279-B3F1-FEA2DC9677C8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685DB5A-6393-4195-8094-8EF47B217C58}"/>
                  </a:ext>
                </a:extLst>
              </p:cNvPr>
              <p:cNvGrpSpPr/>
              <p:nvPr/>
            </p:nvGrpSpPr>
            <p:grpSpPr>
              <a:xfrm>
                <a:off x="6471168" y="4195920"/>
                <a:ext cx="274320" cy="274320"/>
                <a:chOff x="2889885" y="3098165"/>
                <a:chExt cx="274320" cy="27432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3ACC644-E507-4B1B-AA08-F9E6CDEE652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10D0729-B75A-4045-A42E-94A2A3052438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0FECDB-5DE8-4922-93EA-57EEE3BDB6D7}"/>
                  </a:ext>
                </a:extLst>
              </p:cNvPr>
              <p:cNvGrpSpPr/>
              <p:nvPr/>
            </p:nvGrpSpPr>
            <p:grpSpPr>
              <a:xfrm>
                <a:off x="5662009" y="4218127"/>
                <a:ext cx="274320" cy="274320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C301E33-E5EB-41DD-AE34-2644B631522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4908A54-12D9-49FA-9EDF-AA114BB69CE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608FB96-7F5A-441A-A37F-13B6DDD551AB}"/>
                  </a:ext>
                </a:extLst>
              </p:cNvPr>
              <p:cNvGrpSpPr/>
              <p:nvPr/>
            </p:nvGrpSpPr>
            <p:grpSpPr>
              <a:xfrm>
                <a:off x="6914222" y="3243395"/>
                <a:ext cx="274320" cy="274320"/>
                <a:chOff x="2889885" y="3098165"/>
                <a:chExt cx="274320" cy="27432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262D357-E9CE-42C7-96C7-AA602D2B8980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D550CEB-6938-474D-BD4B-55B3D728DE20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BFF933D-EDA4-48B9-A0C0-C03C8B668D9A}"/>
                  </a:ext>
                </a:extLst>
              </p:cNvPr>
              <p:cNvGrpSpPr/>
              <p:nvPr/>
            </p:nvGrpSpPr>
            <p:grpSpPr>
              <a:xfrm>
                <a:off x="6983901" y="4414510"/>
                <a:ext cx="274320" cy="274320"/>
                <a:chOff x="2889885" y="3098165"/>
                <a:chExt cx="274320" cy="27432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8F09D09-D652-4A52-9274-4326D65BD69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EC90AD6-7699-4E77-8BB9-03FD2290FBD7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4B0DA4C-1430-40D5-BFD6-4D617306D892}"/>
                  </a:ext>
                </a:extLst>
              </p:cNvPr>
              <p:cNvGrpSpPr/>
              <p:nvPr/>
            </p:nvGrpSpPr>
            <p:grpSpPr>
              <a:xfrm>
                <a:off x="5074918" y="4264448"/>
                <a:ext cx="274320" cy="274320"/>
                <a:chOff x="2889885" y="3098165"/>
                <a:chExt cx="274320" cy="27432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6E9369E-F037-4247-9652-E3992D84ADE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CB86DE9-3BBE-4592-BE7A-5F8D23A5BC4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8BCC866-5F53-4E61-8BBB-5B2D4E1C3DE7}"/>
                  </a:ext>
                </a:extLst>
              </p:cNvPr>
              <p:cNvGrpSpPr/>
              <p:nvPr/>
            </p:nvGrpSpPr>
            <p:grpSpPr>
              <a:xfrm>
                <a:off x="5426379" y="4676636"/>
                <a:ext cx="274320" cy="274320"/>
                <a:chOff x="2889885" y="3098165"/>
                <a:chExt cx="274320" cy="27432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22F872-EED4-42AB-B0C0-170BDB6833AE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738CB51-A9F9-44DF-AF42-0DCAB65DBF3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BDAEFE-F041-4886-BBCE-EE41E167B977}"/>
                </a:ext>
              </a:extLst>
            </p:cNvPr>
            <p:cNvGrpSpPr/>
            <p:nvPr/>
          </p:nvGrpSpPr>
          <p:grpSpPr>
            <a:xfrm>
              <a:off x="1349003" y="4147616"/>
              <a:ext cx="1792990" cy="1490836"/>
              <a:chOff x="8087816" y="780145"/>
              <a:chExt cx="2629942" cy="2215235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AB00BD2-2788-4C07-91F7-960B3D927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793" y="2405632"/>
                <a:ext cx="309256" cy="28355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F43BFCB-78F8-43BE-A82C-772E053E99AA}"/>
                  </a:ext>
                </a:extLst>
              </p:cNvPr>
              <p:cNvCxnSpPr>
                <a:cxnSpLocks/>
                <a:stCxn id="89" idx="1"/>
                <a:endCxn id="99" idx="6"/>
              </p:cNvCxnSpPr>
              <p:nvPr/>
            </p:nvCxnSpPr>
            <p:spPr>
              <a:xfrm flipH="1" flipV="1">
                <a:off x="8244660" y="2283369"/>
                <a:ext cx="388314" cy="250969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4B5316D-6812-48AA-A313-9F1F655B168A}"/>
                  </a:ext>
                </a:extLst>
              </p:cNvPr>
              <p:cNvCxnSpPr>
                <a:cxnSpLocks/>
                <a:stCxn id="78" idx="2"/>
                <a:endCxn id="89" idx="6"/>
              </p:cNvCxnSpPr>
              <p:nvPr/>
            </p:nvCxnSpPr>
            <p:spPr>
              <a:xfrm flipH="1">
                <a:off x="8671998" y="2401225"/>
                <a:ext cx="462186" cy="14927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29BF09-254C-4A6E-BAB9-03DCB1EB00CD}"/>
                  </a:ext>
                </a:extLst>
              </p:cNvPr>
              <p:cNvCxnSpPr>
                <a:cxnSpLocks/>
                <a:stCxn id="89" idx="3"/>
                <a:endCxn id="97" idx="6"/>
              </p:cNvCxnSpPr>
              <p:nvPr/>
            </p:nvCxnSpPr>
            <p:spPr>
              <a:xfrm flipH="1">
                <a:off x="8318357" y="2566667"/>
                <a:ext cx="314617" cy="29790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B7284E3-68AD-4B6B-9AF3-3B9DBEBB9C98}"/>
                  </a:ext>
                </a:extLst>
              </p:cNvPr>
              <p:cNvCxnSpPr>
                <a:cxnSpLocks/>
                <a:stCxn id="80" idx="5"/>
                <a:endCxn id="75" idx="0"/>
              </p:cNvCxnSpPr>
              <p:nvPr/>
            </p:nvCxnSpPr>
            <p:spPr>
              <a:xfrm>
                <a:off x="9722294" y="1952569"/>
                <a:ext cx="176241" cy="42579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B996E03-246E-478A-B0E5-F3C51D79CD13}"/>
                  </a:ext>
                </a:extLst>
              </p:cNvPr>
              <p:cNvCxnSpPr>
                <a:cxnSpLocks/>
                <a:stCxn id="87" idx="3"/>
                <a:endCxn id="85" idx="6"/>
              </p:cNvCxnSpPr>
              <p:nvPr/>
            </p:nvCxnSpPr>
            <p:spPr>
              <a:xfrm flipH="1">
                <a:off x="10190572" y="1522849"/>
                <a:ext cx="370686" cy="4790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6A932D2-CA89-4033-A6AE-62FDE16C3A5D}"/>
                  </a:ext>
                </a:extLst>
              </p:cNvPr>
              <p:cNvCxnSpPr>
                <a:cxnSpLocks/>
                <a:stCxn id="80" idx="1"/>
                <a:endCxn id="91" idx="5"/>
              </p:cNvCxnSpPr>
              <p:nvPr/>
            </p:nvCxnSpPr>
            <p:spPr>
              <a:xfrm flipH="1" flipV="1">
                <a:off x="9540778" y="1497564"/>
                <a:ext cx="149187" cy="42267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80CA11F-03D2-4F45-AA60-FA298B223E6F}"/>
                  </a:ext>
                </a:extLst>
              </p:cNvPr>
              <p:cNvCxnSpPr>
                <a:cxnSpLocks/>
                <a:stCxn id="80" idx="3"/>
                <a:endCxn id="93" idx="5"/>
              </p:cNvCxnSpPr>
              <p:nvPr/>
            </p:nvCxnSpPr>
            <p:spPr>
              <a:xfrm flipH="1" flipV="1">
                <a:off x="9061447" y="1451843"/>
                <a:ext cx="628518" cy="50072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6FC277F-D17C-439E-9603-97FD2D192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2119" y="1953802"/>
                <a:ext cx="176241" cy="42579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9ED7EA2-5E47-47A2-8F71-A80F58D6C7D7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9728989" y="1936405"/>
                <a:ext cx="514986" cy="658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6A0022-F54E-42D3-83DC-D8F9C5E3F378}"/>
                  </a:ext>
                </a:extLst>
              </p:cNvPr>
              <p:cNvCxnSpPr>
                <a:cxnSpLocks/>
                <a:stCxn id="78" idx="0"/>
                <a:endCxn id="82" idx="4"/>
              </p:cNvCxnSpPr>
              <p:nvPr/>
            </p:nvCxnSpPr>
            <p:spPr>
              <a:xfrm flipH="1" flipV="1">
                <a:off x="9108913" y="1901941"/>
                <a:ext cx="48131" cy="47642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480BE43-47EA-4EA5-9672-18E99E524B12}"/>
                  </a:ext>
                </a:extLst>
              </p:cNvPr>
              <p:cNvCxnSpPr>
                <a:cxnSpLocks/>
                <a:stCxn id="95" idx="6"/>
                <a:endCxn id="78" idx="2"/>
              </p:cNvCxnSpPr>
              <p:nvPr/>
            </p:nvCxnSpPr>
            <p:spPr>
              <a:xfrm>
                <a:off x="8737866" y="2146209"/>
                <a:ext cx="396318" cy="25501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35D2F35-341F-42D3-ABE7-F56CE155CA82}"/>
                  </a:ext>
                </a:extLst>
              </p:cNvPr>
              <p:cNvCxnSpPr>
                <a:cxnSpLocks/>
                <a:stCxn id="80" idx="7"/>
                <a:endCxn id="85" idx="3"/>
              </p:cNvCxnSpPr>
              <p:nvPr/>
            </p:nvCxnSpPr>
            <p:spPr>
              <a:xfrm flipV="1">
                <a:off x="9722294" y="1586921"/>
                <a:ext cx="429254" cy="333319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ABB25B2-048F-420F-8A6A-48AE5A212651}"/>
                  </a:ext>
                </a:extLst>
              </p:cNvPr>
              <p:cNvCxnSpPr>
                <a:cxnSpLocks/>
                <a:stCxn id="78" idx="7"/>
                <a:endCxn id="80" idx="3"/>
              </p:cNvCxnSpPr>
              <p:nvPr/>
            </p:nvCxnSpPr>
            <p:spPr>
              <a:xfrm flipV="1">
                <a:off x="9173208" y="1952569"/>
                <a:ext cx="516757" cy="43249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448C229-FC72-40D6-9D46-E03128B224E3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9179903" y="2401225"/>
                <a:ext cx="69577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82A31FB-1DD5-4F11-8489-F28E722002B1}"/>
                  </a:ext>
                </a:extLst>
              </p:cNvPr>
              <p:cNvSpPr/>
              <p:nvPr/>
            </p:nvSpPr>
            <p:spPr>
              <a:xfrm>
                <a:off x="9764550" y="225771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16DC104-CCBD-4CC9-A1CA-A9501ED445F2}"/>
                  </a:ext>
                </a:extLst>
              </p:cNvPr>
              <p:cNvSpPr/>
              <p:nvPr/>
            </p:nvSpPr>
            <p:spPr>
              <a:xfrm>
                <a:off x="9875675" y="237836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73911D-9178-45E2-803A-37DA27FD4C3B}"/>
                  </a:ext>
                </a:extLst>
              </p:cNvPr>
              <p:cNvSpPr/>
              <p:nvPr/>
            </p:nvSpPr>
            <p:spPr>
              <a:xfrm>
                <a:off x="8937017" y="2387257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6FB4049-61F8-4653-8C42-75D4989C666F}"/>
                  </a:ext>
                </a:extLst>
              </p:cNvPr>
              <p:cNvSpPr/>
              <p:nvPr/>
            </p:nvSpPr>
            <p:spPr>
              <a:xfrm>
                <a:off x="9023059" y="2257715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FF0EE7-63B3-4162-ADC4-5404FBF01664}"/>
                  </a:ext>
                </a:extLst>
              </p:cNvPr>
              <p:cNvSpPr/>
              <p:nvPr/>
            </p:nvSpPr>
            <p:spPr>
              <a:xfrm>
                <a:off x="9134184" y="2378365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3F80E80-BE5B-4061-8404-BDE557496C46}"/>
                  </a:ext>
                </a:extLst>
              </p:cNvPr>
              <p:cNvSpPr/>
              <p:nvPr/>
            </p:nvSpPr>
            <p:spPr>
              <a:xfrm>
                <a:off x="9572145" y="1792895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713C5E-92AE-47E7-860D-CFFCE66E27C1}"/>
                  </a:ext>
                </a:extLst>
              </p:cNvPr>
              <p:cNvSpPr/>
              <p:nvPr/>
            </p:nvSpPr>
            <p:spPr>
              <a:xfrm>
                <a:off x="9683270" y="1913545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9FE53AB-5491-4991-8B3F-BDAEBEE06811}"/>
                  </a:ext>
                </a:extLst>
              </p:cNvPr>
              <p:cNvSpPr/>
              <p:nvPr/>
            </p:nvSpPr>
            <p:spPr>
              <a:xfrm>
                <a:off x="8974928" y="1735572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4FD67D1-C7CA-4638-BC2E-0B11540BF227}"/>
                  </a:ext>
                </a:extLst>
              </p:cNvPr>
              <p:cNvSpPr/>
              <p:nvPr/>
            </p:nvSpPr>
            <p:spPr>
              <a:xfrm>
                <a:off x="9086053" y="1856222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27D943C-833E-4E71-A135-E73E05839D3B}"/>
                  </a:ext>
                </a:extLst>
              </p:cNvPr>
              <p:cNvSpPr/>
              <p:nvPr/>
            </p:nvSpPr>
            <p:spPr>
              <a:xfrm>
                <a:off x="10132850" y="1858762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C6C7150-6F9B-4294-8909-87ED7DC76194}"/>
                  </a:ext>
                </a:extLst>
              </p:cNvPr>
              <p:cNvSpPr/>
              <p:nvPr/>
            </p:nvSpPr>
            <p:spPr>
              <a:xfrm>
                <a:off x="10243975" y="1979412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3EB68E5-2BFD-4FFD-A73A-F4BB5CAD60C4}"/>
                  </a:ext>
                </a:extLst>
              </p:cNvPr>
              <p:cNvSpPr/>
              <p:nvPr/>
            </p:nvSpPr>
            <p:spPr>
              <a:xfrm>
                <a:off x="10144853" y="1547897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25817AA-624F-4538-AF7D-B4F6D5EE6050}"/>
                  </a:ext>
                </a:extLst>
              </p:cNvPr>
              <p:cNvSpPr/>
              <p:nvPr/>
            </p:nvSpPr>
            <p:spPr>
              <a:xfrm>
                <a:off x="10443438" y="136317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6E6A798-EBDE-449A-966D-C8DB8CEA89C8}"/>
                  </a:ext>
                </a:extLst>
              </p:cNvPr>
              <p:cNvSpPr/>
              <p:nvPr/>
            </p:nvSpPr>
            <p:spPr>
              <a:xfrm>
                <a:off x="10554563" y="148382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89D4449-68AB-44A5-BAFE-8CAED2EAD56C}"/>
                  </a:ext>
                </a:extLst>
              </p:cNvPr>
              <p:cNvSpPr/>
              <p:nvPr/>
            </p:nvSpPr>
            <p:spPr>
              <a:xfrm>
                <a:off x="8515154" y="2406993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EA8B7EE-F72D-42F1-B689-75D1D71A0181}"/>
                  </a:ext>
                </a:extLst>
              </p:cNvPr>
              <p:cNvSpPr/>
              <p:nvPr/>
            </p:nvSpPr>
            <p:spPr>
              <a:xfrm>
                <a:off x="8626279" y="2527643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61CFBD7-B35B-480C-BA33-F447C12E7CDC}"/>
                  </a:ext>
                </a:extLst>
              </p:cNvPr>
              <p:cNvSpPr/>
              <p:nvPr/>
            </p:nvSpPr>
            <p:spPr>
              <a:xfrm>
                <a:off x="9390629" y="1337890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80CAD52-1D1A-47DC-A7D0-FCBCB0539DEF}"/>
                  </a:ext>
                </a:extLst>
              </p:cNvPr>
              <p:cNvSpPr/>
              <p:nvPr/>
            </p:nvSpPr>
            <p:spPr>
              <a:xfrm>
                <a:off x="9501754" y="1458540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64F3A61-550D-42C0-89B1-682B2541B9E1}"/>
                  </a:ext>
                </a:extLst>
              </p:cNvPr>
              <p:cNvSpPr/>
              <p:nvPr/>
            </p:nvSpPr>
            <p:spPr>
              <a:xfrm>
                <a:off x="8911298" y="129216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A5121C3-BCBC-4EA8-B797-3EED232753BE}"/>
                  </a:ext>
                </a:extLst>
              </p:cNvPr>
              <p:cNvSpPr/>
              <p:nvPr/>
            </p:nvSpPr>
            <p:spPr>
              <a:xfrm>
                <a:off x="9022423" y="141281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0A9192E-7F90-4BF8-92A0-943BB27B59CA}"/>
                  </a:ext>
                </a:extLst>
              </p:cNvPr>
              <p:cNvSpPr/>
              <p:nvPr/>
            </p:nvSpPr>
            <p:spPr>
              <a:xfrm>
                <a:off x="8581022" y="200269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AA530A9-FA00-46DD-80FF-B4E5735EB872}"/>
                  </a:ext>
                </a:extLst>
              </p:cNvPr>
              <p:cNvSpPr/>
              <p:nvPr/>
            </p:nvSpPr>
            <p:spPr>
              <a:xfrm>
                <a:off x="8692147" y="212334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809F770-CFBD-490D-B92B-63162DDB1660}"/>
                  </a:ext>
                </a:extLst>
              </p:cNvPr>
              <p:cNvSpPr/>
              <p:nvPr/>
            </p:nvSpPr>
            <p:spPr>
              <a:xfrm>
                <a:off x="8161513" y="2721060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8EFFE6E-829B-49DD-9D65-8C921594FC99}"/>
                  </a:ext>
                </a:extLst>
              </p:cNvPr>
              <p:cNvSpPr/>
              <p:nvPr/>
            </p:nvSpPr>
            <p:spPr>
              <a:xfrm>
                <a:off x="8272638" y="2841710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0715862-B9DD-40C2-8DEC-79D5D4D61BD8}"/>
                  </a:ext>
                </a:extLst>
              </p:cNvPr>
              <p:cNvSpPr/>
              <p:nvPr/>
            </p:nvSpPr>
            <p:spPr>
              <a:xfrm>
                <a:off x="8087816" y="2139859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620421C-5B59-4F87-8A90-D1077461AF99}"/>
                  </a:ext>
                </a:extLst>
              </p:cNvPr>
              <p:cNvSpPr/>
              <p:nvPr/>
            </p:nvSpPr>
            <p:spPr>
              <a:xfrm>
                <a:off x="8198941" y="226050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2F7E4C3-79F2-458D-B969-D2246D511910}"/>
                  </a:ext>
                </a:extLst>
              </p:cNvPr>
              <p:cNvSpPr/>
              <p:nvPr/>
            </p:nvSpPr>
            <p:spPr>
              <a:xfrm>
                <a:off x="9337748" y="254695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BFE6280-C056-491E-9645-8C4A1C2C8A26}"/>
                  </a:ext>
                </a:extLst>
              </p:cNvPr>
              <p:cNvSpPr/>
              <p:nvPr/>
            </p:nvSpPr>
            <p:spPr>
              <a:xfrm>
                <a:off x="9448873" y="2667604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4929717-C809-42F2-ABF9-A78DE5E8EB6D}"/>
                  </a:ext>
                </a:extLst>
              </p:cNvPr>
              <p:cNvCxnSpPr>
                <a:cxnSpLocks/>
                <a:stCxn id="105" idx="5"/>
              </p:cNvCxnSpPr>
              <p:nvPr/>
            </p:nvCxnSpPr>
            <p:spPr>
              <a:xfrm>
                <a:off x="9937781" y="939819"/>
                <a:ext cx="236626" cy="62161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AE5BCBF-76A6-41FB-B38F-66762A25469A}"/>
                  </a:ext>
                </a:extLst>
              </p:cNvPr>
              <p:cNvSpPr/>
              <p:nvPr/>
            </p:nvSpPr>
            <p:spPr>
              <a:xfrm>
                <a:off x="10033728" y="1427247"/>
                <a:ext cx="274320" cy="27432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1A6B2ED-8069-484F-A742-F4942B44555D}"/>
                  </a:ext>
                </a:extLst>
              </p:cNvPr>
              <p:cNvSpPr/>
              <p:nvPr/>
            </p:nvSpPr>
            <p:spPr>
              <a:xfrm>
                <a:off x="9787632" y="780145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BD87844-0813-451E-B779-F4512E378B5C}"/>
                  </a:ext>
                </a:extLst>
              </p:cNvPr>
              <p:cNvSpPr/>
              <p:nvPr/>
            </p:nvSpPr>
            <p:spPr>
              <a:xfrm>
                <a:off x="9898757" y="900795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FBADDB7-073D-43F3-ABC5-ADF3577D53F1}"/>
                </a:ext>
              </a:extLst>
            </p:cNvPr>
            <p:cNvGrpSpPr/>
            <p:nvPr/>
          </p:nvGrpSpPr>
          <p:grpSpPr>
            <a:xfrm>
              <a:off x="4502589" y="3792034"/>
              <a:ext cx="2268174" cy="2069992"/>
              <a:chOff x="7434803" y="3612160"/>
              <a:chExt cx="2268174" cy="2069992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27343A1-3FE3-43CA-842F-0B3D8A6405D2}"/>
                  </a:ext>
                </a:extLst>
              </p:cNvPr>
              <p:cNvCxnSpPr>
                <a:cxnSpLocks/>
                <a:stCxn id="291" idx="3"/>
                <a:endCxn id="303" idx="7"/>
              </p:cNvCxnSpPr>
              <p:nvPr/>
            </p:nvCxnSpPr>
            <p:spPr>
              <a:xfrm flipH="1">
                <a:off x="8625729" y="3995648"/>
                <a:ext cx="217731" cy="195295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24BD60E-52BB-47C6-A667-9F45B4086D4E}"/>
                  </a:ext>
                </a:extLst>
              </p:cNvPr>
              <p:cNvCxnSpPr>
                <a:cxnSpLocks/>
                <a:stCxn id="277" idx="6"/>
                <a:endCxn id="243" idx="2"/>
              </p:cNvCxnSpPr>
              <p:nvPr/>
            </p:nvCxnSpPr>
            <p:spPr>
              <a:xfrm flipH="1">
                <a:off x="7996979" y="5327254"/>
                <a:ext cx="359396" cy="2476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632E24D-72F2-4CB9-A8B8-473685ACD537}"/>
                  </a:ext>
                </a:extLst>
              </p:cNvPr>
              <p:cNvCxnSpPr>
                <a:cxnSpLocks/>
                <a:endCxn id="245" idx="6"/>
              </p:cNvCxnSpPr>
              <p:nvPr/>
            </p:nvCxnSpPr>
            <p:spPr>
              <a:xfrm>
                <a:off x="8209570" y="5567607"/>
                <a:ext cx="551503" cy="446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77FD0-A349-4450-A303-03A933C3B1E1}"/>
                  </a:ext>
                </a:extLst>
              </p:cNvPr>
              <p:cNvCxnSpPr>
                <a:cxnSpLocks/>
                <a:stCxn id="277" idx="3"/>
                <a:endCxn id="241" idx="7"/>
              </p:cNvCxnSpPr>
              <p:nvPr/>
            </p:nvCxnSpPr>
            <p:spPr>
              <a:xfrm flipH="1">
                <a:off x="8218750" y="5335894"/>
                <a:ext cx="115462" cy="2278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8531633-D984-466D-AC59-F936C5210756}"/>
                  </a:ext>
                </a:extLst>
              </p:cNvPr>
              <p:cNvCxnSpPr>
                <a:cxnSpLocks/>
                <a:stCxn id="245" idx="3"/>
                <a:endCxn id="281" idx="5"/>
              </p:cNvCxnSpPr>
              <p:nvPr/>
            </p:nvCxnSpPr>
            <p:spPr>
              <a:xfrm flipV="1">
                <a:off x="8738910" y="5324023"/>
                <a:ext cx="73215" cy="296846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16B1AA-76B6-45DA-986D-8FD1ACE90E34}"/>
                  </a:ext>
                </a:extLst>
              </p:cNvPr>
              <p:cNvCxnSpPr>
                <a:cxnSpLocks/>
                <a:stCxn id="267" idx="4"/>
                <a:endCxn id="241" idx="3"/>
              </p:cNvCxnSpPr>
              <p:nvPr/>
            </p:nvCxnSpPr>
            <p:spPr>
              <a:xfrm flipV="1">
                <a:off x="7885895" y="5580985"/>
                <a:ext cx="314494" cy="38956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20962E2-9A79-47C0-B37F-1FBB2F58B677}"/>
                  </a:ext>
                </a:extLst>
              </p:cNvPr>
              <p:cNvCxnSpPr>
                <a:cxnSpLocks/>
                <a:stCxn id="267" idx="1"/>
                <a:endCxn id="243" idx="3"/>
              </p:cNvCxnSpPr>
              <p:nvPr/>
            </p:nvCxnSpPr>
            <p:spPr>
              <a:xfrm flipV="1">
                <a:off x="7876715" y="5360654"/>
                <a:ext cx="124067" cy="23842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4B5F240-8650-4F54-9A63-5E9AF8B7233D}"/>
                  </a:ext>
                </a:extLst>
              </p:cNvPr>
              <p:cNvCxnSpPr>
                <a:cxnSpLocks/>
                <a:stCxn id="243" idx="2"/>
                <a:endCxn id="265" idx="6"/>
              </p:cNvCxnSpPr>
              <p:nvPr/>
            </p:nvCxnSpPr>
            <p:spPr>
              <a:xfrm flipH="1" flipV="1">
                <a:off x="7969441" y="5089991"/>
                <a:ext cx="27539" cy="26202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F3B7849-9B9F-4CB0-A425-8644F092A3B4}"/>
                  </a:ext>
                </a:extLst>
              </p:cNvPr>
              <p:cNvCxnSpPr>
                <a:cxnSpLocks/>
                <a:stCxn id="243" idx="5"/>
                <a:endCxn id="285" idx="3"/>
              </p:cNvCxnSpPr>
              <p:nvPr/>
            </p:nvCxnSpPr>
            <p:spPr>
              <a:xfrm flipV="1">
                <a:off x="8019142" y="5069242"/>
                <a:ext cx="237172" cy="29141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715D508-0E1F-4516-AC88-88141F49F45D}"/>
                  </a:ext>
                </a:extLst>
              </p:cNvPr>
              <p:cNvCxnSpPr>
                <a:cxnSpLocks/>
                <a:stCxn id="285" idx="1"/>
                <a:endCxn id="265" idx="7"/>
              </p:cNvCxnSpPr>
              <p:nvPr/>
            </p:nvCxnSpPr>
            <p:spPr>
              <a:xfrm flipH="1">
                <a:off x="7965638" y="5051961"/>
                <a:ext cx="290676" cy="2938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E3210B2-596C-4C8F-8380-7DC4488592B1}"/>
                  </a:ext>
                </a:extLst>
              </p:cNvPr>
              <p:cNvCxnSpPr>
                <a:cxnSpLocks/>
                <a:endCxn id="263" idx="5"/>
              </p:cNvCxnSpPr>
              <p:nvPr/>
            </p:nvCxnSpPr>
            <p:spPr>
              <a:xfrm flipH="1" flipV="1">
                <a:off x="7897458" y="4846101"/>
                <a:ext cx="57524" cy="24746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DB3C46E-4E5A-4F5B-9E94-7F5095CAFEFC}"/>
                  </a:ext>
                </a:extLst>
              </p:cNvPr>
              <p:cNvCxnSpPr>
                <a:cxnSpLocks/>
                <a:stCxn id="265" idx="1"/>
                <a:endCxn id="261" idx="5"/>
              </p:cNvCxnSpPr>
              <p:nvPr/>
            </p:nvCxnSpPr>
            <p:spPr>
              <a:xfrm flipH="1" flipV="1">
                <a:off x="7655323" y="5009713"/>
                <a:ext cx="291954" cy="7163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D91EC13-F2D4-42B6-AE16-8107E90914FF}"/>
                  </a:ext>
                </a:extLst>
              </p:cNvPr>
              <p:cNvCxnSpPr>
                <a:cxnSpLocks/>
                <a:stCxn id="253" idx="1"/>
                <a:endCxn id="261" idx="2"/>
              </p:cNvCxnSpPr>
              <p:nvPr/>
            </p:nvCxnSpPr>
            <p:spPr>
              <a:xfrm>
                <a:off x="7501717" y="4559809"/>
                <a:ext cx="131443" cy="44126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8DEEF0A-3FA9-4D2A-A2A4-52816B7D767A}"/>
                  </a:ext>
                </a:extLst>
              </p:cNvPr>
              <p:cNvCxnSpPr>
                <a:cxnSpLocks/>
                <a:stCxn id="279" idx="6"/>
                <a:endCxn id="263" idx="0"/>
              </p:cNvCxnSpPr>
              <p:nvPr/>
            </p:nvCxnSpPr>
            <p:spPr>
              <a:xfrm flipH="1">
                <a:off x="7888278" y="4726366"/>
                <a:ext cx="279284" cy="9887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1B6E716-4E44-4CB2-8EBC-77DADD7E4DC8}"/>
                  </a:ext>
                </a:extLst>
              </p:cNvPr>
              <p:cNvCxnSpPr>
                <a:cxnSpLocks/>
                <a:stCxn id="253" idx="0"/>
              </p:cNvCxnSpPr>
              <p:nvPr/>
            </p:nvCxnSpPr>
            <p:spPr>
              <a:xfrm>
                <a:off x="7510898" y="4556230"/>
                <a:ext cx="374668" cy="27603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22B8756-F010-453B-A509-FA8367D74F11}"/>
                  </a:ext>
                </a:extLst>
              </p:cNvPr>
              <p:cNvCxnSpPr>
                <a:cxnSpLocks/>
                <a:stCxn id="259" idx="2"/>
                <a:endCxn id="253" idx="6"/>
              </p:cNvCxnSpPr>
              <p:nvPr/>
            </p:nvCxnSpPr>
            <p:spPr>
              <a:xfrm flipH="1">
                <a:off x="7523881" y="4563698"/>
                <a:ext cx="285613" cy="475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299D515-4766-44E7-A065-559A431F26B8}"/>
                  </a:ext>
                </a:extLst>
              </p:cNvPr>
              <p:cNvCxnSpPr>
                <a:cxnSpLocks/>
                <a:stCxn id="279" idx="6"/>
                <a:endCxn id="259" idx="1"/>
              </p:cNvCxnSpPr>
              <p:nvPr/>
            </p:nvCxnSpPr>
            <p:spPr>
              <a:xfrm flipH="1" flipV="1">
                <a:off x="7813296" y="4555057"/>
                <a:ext cx="354266" cy="17130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8C4E58B-DD02-40FA-8D29-14DE2530A10F}"/>
                  </a:ext>
                </a:extLst>
              </p:cNvPr>
              <p:cNvCxnSpPr>
                <a:cxnSpLocks/>
                <a:stCxn id="275" idx="6"/>
                <a:endCxn id="279" idx="5"/>
              </p:cNvCxnSpPr>
              <p:nvPr/>
            </p:nvCxnSpPr>
            <p:spPr>
              <a:xfrm>
                <a:off x="8125707" y="4415691"/>
                <a:ext cx="38053" cy="31931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3FF6E45-C8B3-4214-8DCD-8BC5BBDC7742}"/>
                  </a:ext>
                </a:extLst>
              </p:cNvPr>
              <p:cNvCxnSpPr>
                <a:cxnSpLocks/>
                <a:stCxn id="275" idx="6"/>
                <a:endCxn id="259" idx="0"/>
              </p:cNvCxnSpPr>
              <p:nvPr/>
            </p:nvCxnSpPr>
            <p:spPr>
              <a:xfrm flipH="1">
                <a:off x="7822477" y="4415691"/>
                <a:ext cx="303230" cy="13578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D02D12D-8EFA-4B71-AB86-1DF87974B8B4}"/>
                  </a:ext>
                </a:extLst>
              </p:cNvPr>
              <p:cNvCxnSpPr>
                <a:cxnSpLocks/>
                <a:stCxn id="275" idx="0"/>
                <a:endCxn id="255" idx="7"/>
              </p:cNvCxnSpPr>
              <p:nvPr/>
            </p:nvCxnSpPr>
            <p:spPr>
              <a:xfrm flipH="1" flipV="1">
                <a:off x="7612763" y="4263471"/>
                <a:ext cx="499962" cy="14000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A1FB4C4-C7D7-497F-903C-99282641AA96}"/>
                  </a:ext>
                </a:extLst>
              </p:cNvPr>
              <p:cNvCxnSpPr>
                <a:cxnSpLocks/>
                <a:stCxn id="257" idx="2"/>
                <a:endCxn id="275" idx="6"/>
              </p:cNvCxnSpPr>
              <p:nvPr/>
            </p:nvCxnSpPr>
            <p:spPr>
              <a:xfrm>
                <a:off x="7901974" y="4192550"/>
                <a:ext cx="223733" cy="22314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8835B7F-B529-40B2-BD4B-0ADB7A4B0F01}"/>
                  </a:ext>
                </a:extLst>
              </p:cNvPr>
              <p:cNvCxnSpPr>
                <a:cxnSpLocks/>
                <a:stCxn id="251" idx="3"/>
                <a:endCxn id="207" idx="0"/>
              </p:cNvCxnSpPr>
              <p:nvPr/>
            </p:nvCxnSpPr>
            <p:spPr>
              <a:xfrm>
                <a:off x="8078680" y="3962383"/>
                <a:ext cx="231696" cy="167277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C1E3C26-3FED-4967-8E24-15B7C7952904}"/>
                  </a:ext>
                </a:extLst>
              </p:cNvPr>
              <p:cNvCxnSpPr>
                <a:cxnSpLocks/>
                <a:stCxn id="249" idx="3"/>
                <a:endCxn id="289" idx="6"/>
              </p:cNvCxnSpPr>
              <p:nvPr/>
            </p:nvCxnSpPr>
            <p:spPr>
              <a:xfrm>
                <a:off x="8332570" y="3762700"/>
                <a:ext cx="260824" cy="19986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2D1E123-F7B5-4181-AAB9-2CA9CBF37D58}"/>
                  </a:ext>
                </a:extLst>
              </p:cNvPr>
              <p:cNvCxnSpPr>
                <a:cxnSpLocks/>
                <a:stCxn id="247" idx="6"/>
                <a:endCxn id="289" idx="5"/>
              </p:cNvCxnSpPr>
              <p:nvPr/>
            </p:nvCxnSpPr>
            <p:spPr>
              <a:xfrm flipH="1">
                <a:off x="8589591" y="3741360"/>
                <a:ext cx="164205" cy="22984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20F7FD6-5D50-4F0A-B9CD-71EA1728FD84}"/>
                  </a:ext>
                </a:extLst>
              </p:cNvPr>
              <p:cNvCxnSpPr>
                <a:cxnSpLocks/>
                <a:stCxn id="239" idx="3"/>
                <a:endCxn id="291" idx="7"/>
              </p:cNvCxnSpPr>
              <p:nvPr/>
            </p:nvCxnSpPr>
            <p:spPr>
              <a:xfrm flipH="1">
                <a:off x="8861821" y="3697512"/>
                <a:ext cx="207112" cy="280855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283A6B5-2E08-429D-8694-2A6322BFBBD9}"/>
                  </a:ext>
                </a:extLst>
              </p:cNvPr>
              <p:cNvCxnSpPr>
                <a:cxnSpLocks/>
                <a:stCxn id="281" idx="5"/>
                <a:endCxn id="269" idx="1"/>
              </p:cNvCxnSpPr>
              <p:nvPr/>
            </p:nvCxnSpPr>
            <p:spPr>
              <a:xfrm>
                <a:off x="8812125" y="5324023"/>
                <a:ext cx="272839" cy="99564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2001EFB-CE8F-458C-AEA2-6A20D070DC98}"/>
                  </a:ext>
                </a:extLst>
              </p:cNvPr>
              <p:cNvCxnSpPr>
                <a:cxnSpLocks/>
                <a:stCxn id="297" idx="1"/>
                <a:endCxn id="269" idx="1"/>
              </p:cNvCxnSpPr>
              <p:nvPr/>
            </p:nvCxnSpPr>
            <p:spPr>
              <a:xfrm>
                <a:off x="8949561" y="5062789"/>
                <a:ext cx="135404" cy="3607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F1F73D5-1112-4015-8DC2-0DBD5D4442D6}"/>
                  </a:ext>
                </a:extLst>
              </p:cNvPr>
              <p:cNvCxnSpPr>
                <a:cxnSpLocks/>
                <a:stCxn id="283" idx="7"/>
                <a:endCxn id="218" idx="2"/>
              </p:cNvCxnSpPr>
              <p:nvPr/>
            </p:nvCxnSpPr>
            <p:spPr>
              <a:xfrm flipV="1">
                <a:off x="9275589" y="4980059"/>
                <a:ext cx="192709" cy="11738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F55779C-D6DA-4707-98F4-4ADD9C31CAE9}"/>
                  </a:ext>
                </a:extLst>
              </p:cNvPr>
              <p:cNvCxnSpPr>
                <a:cxnSpLocks/>
                <a:stCxn id="283" idx="6"/>
                <a:endCxn id="220" idx="1"/>
              </p:cNvCxnSpPr>
              <p:nvPr/>
            </p:nvCxnSpPr>
            <p:spPr>
              <a:xfrm>
                <a:off x="9279392" y="5106082"/>
                <a:ext cx="192709" cy="163974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1F25A82-4BC8-4722-BAC0-00994088522D}"/>
                  </a:ext>
                </a:extLst>
              </p:cNvPr>
              <p:cNvCxnSpPr>
                <a:cxnSpLocks/>
                <a:stCxn id="283" idx="7"/>
                <a:endCxn id="269" idx="3"/>
              </p:cNvCxnSpPr>
              <p:nvPr/>
            </p:nvCxnSpPr>
            <p:spPr>
              <a:xfrm flipH="1">
                <a:off x="9084965" y="5097441"/>
                <a:ext cx="190625" cy="343427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B74ABA0-D40F-43DF-9FB8-43B4107FC64F}"/>
                  </a:ext>
                </a:extLst>
              </p:cNvPr>
              <p:cNvCxnSpPr>
                <a:cxnSpLocks/>
                <a:stCxn id="271" idx="5"/>
                <a:endCxn id="299" idx="1"/>
              </p:cNvCxnSpPr>
              <p:nvPr/>
            </p:nvCxnSpPr>
            <p:spPr>
              <a:xfrm flipH="1">
                <a:off x="8473750" y="4641939"/>
                <a:ext cx="358038" cy="244295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1FC06A4-B0DD-403E-A72A-BC3BCC806D33}"/>
                  </a:ext>
                </a:extLst>
              </p:cNvPr>
              <p:cNvCxnSpPr>
                <a:cxnSpLocks/>
                <a:stCxn id="283" idx="4"/>
                <a:endCxn id="273" idx="2"/>
              </p:cNvCxnSpPr>
              <p:nvPr/>
            </p:nvCxnSpPr>
            <p:spPr>
              <a:xfrm flipH="1" flipV="1">
                <a:off x="9041589" y="4806222"/>
                <a:ext cx="224820" cy="31207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B1E78DF-E552-46B6-B044-47F7F6E8CED8}"/>
                  </a:ext>
                </a:extLst>
              </p:cNvPr>
              <p:cNvCxnSpPr>
                <a:cxnSpLocks/>
                <a:endCxn id="189" idx="2"/>
              </p:cNvCxnSpPr>
              <p:nvPr/>
            </p:nvCxnSpPr>
            <p:spPr>
              <a:xfrm flipH="1" flipV="1">
                <a:off x="9224661" y="4714934"/>
                <a:ext cx="39639" cy="39114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47DD386-6632-4A4C-8548-C6EBC80A2AFC}"/>
                  </a:ext>
                </a:extLst>
              </p:cNvPr>
              <p:cNvCxnSpPr>
                <a:cxnSpLocks/>
                <a:endCxn id="279" idx="0"/>
              </p:cNvCxnSpPr>
              <p:nvPr/>
            </p:nvCxnSpPr>
            <p:spPr>
              <a:xfrm flipH="1" flipV="1">
                <a:off x="8154580" y="4714146"/>
                <a:ext cx="337500" cy="1811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AC55C55-67C1-48F9-9FA6-FA4CEE6000FD}"/>
                  </a:ext>
                </a:extLst>
              </p:cNvPr>
              <p:cNvCxnSpPr>
                <a:cxnSpLocks/>
                <a:stCxn id="285" idx="5"/>
                <a:endCxn id="279" idx="4"/>
              </p:cNvCxnSpPr>
              <p:nvPr/>
            </p:nvCxnSpPr>
            <p:spPr>
              <a:xfrm flipH="1" flipV="1">
                <a:off x="8154580" y="4738585"/>
                <a:ext cx="120095" cy="3306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6ABFE2-24E3-4E68-8BB6-D0C1C402785F}"/>
                  </a:ext>
                </a:extLst>
              </p:cNvPr>
              <p:cNvCxnSpPr>
                <a:cxnSpLocks/>
                <a:stCxn id="305" idx="0"/>
              </p:cNvCxnSpPr>
              <p:nvPr/>
            </p:nvCxnSpPr>
            <p:spPr>
              <a:xfrm>
                <a:off x="8802945" y="4862399"/>
                <a:ext cx="157600" cy="20485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F8FC84F-C723-493E-A9BE-925C48A85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4877" y="4481045"/>
                <a:ext cx="175638" cy="1515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7511CF-1048-49F2-8A9A-706331F758A0}"/>
                  </a:ext>
                </a:extLst>
              </p:cNvPr>
              <p:cNvCxnSpPr>
                <a:cxnSpLocks/>
                <a:stCxn id="311" idx="3"/>
              </p:cNvCxnSpPr>
              <p:nvPr/>
            </p:nvCxnSpPr>
            <p:spPr>
              <a:xfrm flipH="1">
                <a:off x="8824222" y="4487330"/>
                <a:ext cx="231602" cy="145972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0A72916-E600-4FC4-B82D-3D20FC626DC4}"/>
                  </a:ext>
                </a:extLst>
              </p:cNvPr>
              <p:cNvCxnSpPr>
                <a:cxnSpLocks/>
                <a:endCxn id="311" idx="4"/>
              </p:cNvCxnSpPr>
              <p:nvPr/>
            </p:nvCxnSpPr>
            <p:spPr>
              <a:xfrm flipV="1">
                <a:off x="9048998" y="4490909"/>
                <a:ext cx="16006" cy="31191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9BD0886-4187-4648-987D-A10455C74526}"/>
                  </a:ext>
                </a:extLst>
              </p:cNvPr>
              <p:cNvCxnSpPr>
                <a:cxnSpLocks/>
                <a:stCxn id="293" idx="1"/>
                <a:endCxn id="275" idx="6"/>
              </p:cNvCxnSpPr>
              <p:nvPr/>
            </p:nvCxnSpPr>
            <p:spPr>
              <a:xfrm flipH="1" flipV="1">
                <a:off x="8125707" y="4415691"/>
                <a:ext cx="220538" cy="13415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B70A6DF-7C73-45A8-B69F-25473263A574}"/>
                  </a:ext>
                </a:extLst>
              </p:cNvPr>
              <p:cNvCxnSpPr>
                <a:cxnSpLocks/>
                <a:stCxn id="309" idx="2"/>
                <a:endCxn id="293" idx="6"/>
              </p:cNvCxnSpPr>
              <p:nvPr/>
            </p:nvCxnSpPr>
            <p:spPr>
              <a:xfrm flipH="1">
                <a:off x="8368408" y="4478690"/>
                <a:ext cx="262493" cy="797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C408006-1000-49DF-AB8C-11F7194EAA09}"/>
                  </a:ext>
                </a:extLst>
              </p:cNvPr>
              <p:cNvCxnSpPr>
                <a:cxnSpLocks/>
                <a:stCxn id="293" idx="3"/>
                <a:endCxn id="279" idx="6"/>
              </p:cNvCxnSpPr>
              <p:nvPr/>
            </p:nvCxnSpPr>
            <p:spPr>
              <a:xfrm flipH="1">
                <a:off x="8167562" y="4567125"/>
                <a:ext cx="178683" cy="15924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425498F-7F32-4187-9824-B50940D365B9}"/>
                  </a:ext>
                </a:extLst>
              </p:cNvPr>
              <p:cNvCxnSpPr>
                <a:cxnSpLocks/>
                <a:stCxn id="299" idx="5"/>
              </p:cNvCxnSpPr>
              <p:nvPr/>
            </p:nvCxnSpPr>
            <p:spPr>
              <a:xfrm>
                <a:off x="8492111" y="4903515"/>
                <a:ext cx="82277" cy="2563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549B7AC-3984-428A-9657-100712C79B73}"/>
                  </a:ext>
                </a:extLst>
              </p:cNvPr>
              <p:cNvCxnSpPr>
                <a:cxnSpLocks/>
                <a:stCxn id="277" idx="7"/>
                <a:endCxn id="295" idx="3"/>
              </p:cNvCxnSpPr>
              <p:nvPr/>
            </p:nvCxnSpPr>
            <p:spPr>
              <a:xfrm flipV="1">
                <a:off x="8352573" y="5171948"/>
                <a:ext cx="211408" cy="14666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03385C7-944D-4020-9F79-F0388384AA6F}"/>
                  </a:ext>
                </a:extLst>
              </p:cNvPr>
              <p:cNvCxnSpPr>
                <a:cxnSpLocks/>
                <a:stCxn id="285" idx="5"/>
                <a:endCxn id="295" idx="1"/>
              </p:cNvCxnSpPr>
              <p:nvPr/>
            </p:nvCxnSpPr>
            <p:spPr>
              <a:xfrm>
                <a:off x="8274675" y="5069242"/>
                <a:ext cx="289307" cy="8542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82559-9104-4992-8E4E-38210C2FA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2079" y="4903515"/>
                <a:ext cx="82277" cy="25639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808316D-E832-44B6-BAAF-38CAF997DB68}"/>
                  </a:ext>
                </a:extLst>
              </p:cNvPr>
              <p:cNvCxnSpPr>
                <a:cxnSpLocks/>
                <a:stCxn id="305" idx="3"/>
                <a:endCxn id="295" idx="7"/>
              </p:cNvCxnSpPr>
              <p:nvPr/>
            </p:nvCxnSpPr>
            <p:spPr>
              <a:xfrm flipH="1">
                <a:off x="8582343" y="4883259"/>
                <a:ext cx="211422" cy="27140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752EA3E-567F-4F0D-ACE6-F219FBBD28E9}"/>
                  </a:ext>
                </a:extLst>
              </p:cNvPr>
              <p:cNvCxnSpPr>
                <a:cxnSpLocks/>
                <a:stCxn id="305" idx="5"/>
              </p:cNvCxnSpPr>
              <p:nvPr/>
            </p:nvCxnSpPr>
            <p:spPr>
              <a:xfrm flipH="1">
                <a:off x="8801790" y="4883259"/>
                <a:ext cx="10335" cy="42920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3A60CEB-7087-4C3A-8AB7-302D94FB29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720" y="4883259"/>
                <a:ext cx="10335" cy="42920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E2B5312-95A2-40D3-84B4-546E008DF5DB}"/>
                  </a:ext>
                </a:extLst>
              </p:cNvPr>
              <p:cNvCxnSpPr>
                <a:cxnSpLocks/>
                <a:stCxn id="311" idx="4"/>
                <a:endCxn id="189" idx="6"/>
              </p:cNvCxnSpPr>
              <p:nvPr/>
            </p:nvCxnSpPr>
            <p:spPr>
              <a:xfrm>
                <a:off x="9065004" y="4490909"/>
                <a:ext cx="185622" cy="224026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200CB41-5100-41CA-818F-166A537EDC14}"/>
                  </a:ext>
                </a:extLst>
              </p:cNvPr>
              <p:cNvCxnSpPr>
                <a:cxnSpLocks/>
                <a:stCxn id="273" idx="3"/>
                <a:endCxn id="297" idx="1"/>
              </p:cNvCxnSpPr>
              <p:nvPr/>
            </p:nvCxnSpPr>
            <p:spPr>
              <a:xfrm flipH="1">
                <a:off x="8949561" y="4814862"/>
                <a:ext cx="95830" cy="24792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5DC4242-2796-499C-86E0-6352E47CF029}"/>
                  </a:ext>
                </a:extLst>
              </p:cNvPr>
              <p:cNvCxnSpPr>
                <a:cxnSpLocks/>
                <a:stCxn id="283" idx="2"/>
                <a:endCxn id="297" idx="4"/>
              </p:cNvCxnSpPr>
              <p:nvPr/>
            </p:nvCxnSpPr>
            <p:spPr>
              <a:xfrm flipH="1" flipV="1">
                <a:off x="8958742" y="5083649"/>
                <a:ext cx="294685" cy="2243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2CEC956-111F-4A1E-B217-B96053BA5D12}"/>
                  </a:ext>
                </a:extLst>
              </p:cNvPr>
              <p:cNvCxnSpPr>
                <a:cxnSpLocks/>
                <a:stCxn id="297" idx="3"/>
                <a:endCxn id="281" idx="1"/>
              </p:cNvCxnSpPr>
              <p:nvPr/>
            </p:nvCxnSpPr>
            <p:spPr>
              <a:xfrm flipH="1">
                <a:off x="8793764" y="5080070"/>
                <a:ext cx="155797" cy="2266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0413802-E8D3-4F3C-860A-835464A2077E}"/>
                  </a:ext>
                </a:extLst>
              </p:cNvPr>
              <p:cNvCxnSpPr>
                <a:cxnSpLocks/>
                <a:stCxn id="307" idx="5"/>
                <a:endCxn id="311" idx="0"/>
              </p:cNvCxnSpPr>
              <p:nvPr/>
            </p:nvCxnSpPr>
            <p:spPr>
              <a:xfrm>
                <a:off x="8964911" y="4238866"/>
                <a:ext cx="100094" cy="22760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28F1D9D-2636-4704-99E2-C4732495F303}"/>
                  </a:ext>
                </a:extLst>
              </p:cNvPr>
              <p:cNvCxnSpPr>
                <a:cxnSpLocks/>
                <a:stCxn id="187" idx="4"/>
                <a:endCxn id="193" idx="5"/>
              </p:cNvCxnSpPr>
              <p:nvPr/>
            </p:nvCxnSpPr>
            <p:spPr>
              <a:xfrm>
                <a:off x="9330328" y="4499056"/>
                <a:ext cx="185280" cy="182657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D03BA5E-54AD-4960-B23B-D976692EA8EC}"/>
                  </a:ext>
                </a:extLst>
              </p:cNvPr>
              <p:cNvCxnSpPr>
                <a:cxnSpLocks/>
                <a:stCxn id="200" idx="3"/>
                <a:endCxn id="198" idx="6"/>
              </p:cNvCxnSpPr>
              <p:nvPr/>
            </p:nvCxnSpPr>
            <p:spPr>
              <a:xfrm flipH="1">
                <a:off x="9230863" y="4009164"/>
                <a:ext cx="210526" cy="2560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97426DC-2EBC-4DD0-BDF5-2D00FC724A47}"/>
                  </a:ext>
                </a:extLst>
              </p:cNvPr>
              <p:cNvCxnSpPr>
                <a:cxnSpLocks/>
                <a:stCxn id="198" idx="5"/>
                <a:endCxn id="195" idx="6"/>
              </p:cNvCxnSpPr>
              <p:nvPr/>
            </p:nvCxnSpPr>
            <p:spPr>
              <a:xfrm>
                <a:off x="9227061" y="4043413"/>
                <a:ext cx="409197" cy="37859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9327713-9A44-43CA-A6F9-96F62DD8E7A6}"/>
                  </a:ext>
                </a:extLst>
              </p:cNvPr>
              <p:cNvCxnSpPr>
                <a:cxnSpLocks/>
                <a:stCxn id="187" idx="6"/>
                <a:endCxn id="195" idx="3"/>
              </p:cNvCxnSpPr>
              <p:nvPr/>
            </p:nvCxnSpPr>
            <p:spPr>
              <a:xfrm flipV="1">
                <a:off x="9343311" y="4430643"/>
                <a:ext cx="270784" cy="56193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7AA60F1-6EAE-4222-8106-CB5F3DCB395D}"/>
                  </a:ext>
                </a:extLst>
              </p:cNvPr>
              <p:cNvCxnSpPr>
                <a:cxnSpLocks/>
                <a:stCxn id="307" idx="1"/>
                <a:endCxn id="291" idx="5"/>
              </p:cNvCxnSpPr>
              <p:nvPr/>
            </p:nvCxnSpPr>
            <p:spPr>
              <a:xfrm flipH="1" flipV="1">
                <a:off x="8861821" y="3995648"/>
                <a:ext cx="84729" cy="22593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2895BF9-5241-4B4F-B59D-015FCE7489EE}"/>
                  </a:ext>
                </a:extLst>
              </p:cNvPr>
              <p:cNvCxnSpPr>
                <a:cxnSpLocks/>
                <a:stCxn id="307" idx="3"/>
                <a:endCxn id="289" idx="5"/>
              </p:cNvCxnSpPr>
              <p:nvPr/>
            </p:nvCxnSpPr>
            <p:spPr>
              <a:xfrm flipH="1" flipV="1">
                <a:off x="8589591" y="3971208"/>
                <a:ext cx="356959" cy="26765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2F80C16-7C2D-4653-B4A1-BAC67458E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4811" y="4239525"/>
                <a:ext cx="100094" cy="227604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2464E24-0B3E-4A95-9DC7-E3B397C6F67D}"/>
                  </a:ext>
                </a:extLst>
              </p:cNvPr>
              <p:cNvCxnSpPr>
                <a:cxnSpLocks/>
                <a:stCxn id="307" idx="6"/>
                <a:endCxn id="301" idx="2"/>
              </p:cNvCxnSpPr>
              <p:nvPr/>
            </p:nvCxnSpPr>
            <p:spPr>
              <a:xfrm>
                <a:off x="8968713" y="4230226"/>
                <a:ext cx="292480" cy="3520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07AEFAE-42CB-4EE6-B50E-B3450C8D8737}"/>
                  </a:ext>
                </a:extLst>
              </p:cNvPr>
              <p:cNvCxnSpPr>
                <a:cxnSpLocks/>
                <a:stCxn id="200" idx="4"/>
                <a:endCxn id="197" idx="1"/>
              </p:cNvCxnSpPr>
              <p:nvPr/>
            </p:nvCxnSpPr>
            <p:spPr>
              <a:xfrm>
                <a:off x="9450570" y="4012743"/>
                <a:ext cx="120988" cy="15919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9BAC20A-B0CD-4D7A-B0F3-EC651A5481B6}"/>
                  </a:ext>
                </a:extLst>
              </p:cNvPr>
              <p:cNvCxnSpPr>
                <a:cxnSpLocks/>
                <a:stCxn id="197" idx="4"/>
                <a:endCxn id="195" idx="5"/>
              </p:cNvCxnSpPr>
              <p:nvPr/>
            </p:nvCxnSpPr>
            <p:spPr>
              <a:xfrm>
                <a:off x="9580739" y="4192794"/>
                <a:ext cx="51717" cy="237849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F53C280-02CD-4F53-819B-4B1431D43B57}"/>
                  </a:ext>
                </a:extLst>
              </p:cNvPr>
              <p:cNvCxnSpPr>
                <a:cxnSpLocks/>
                <a:stCxn id="311" idx="5"/>
                <a:endCxn id="187" idx="2"/>
              </p:cNvCxnSpPr>
              <p:nvPr/>
            </p:nvCxnSpPr>
            <p:spPr>
              <a:xfrm flipV="1">
                <a:off x="9074185" y="4486837"/>
                <a:ext cx="243161" cy="493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8C28988-FCBF-4A71-A9B7-287F79BEF183}"/>
                  </a:ext>
                </a:extLst>
              </p:cNvPr>
              <p:cNvCxnSpPr>
                <a:cxnSpLocks/>
                <a:stCxn id="309" idx="0"/>
                <a:endCxn id="303" idx="4"/>
              </p:cNvCxnSpPr>
              <p:nvPr/>
            </p:nvCxnSpPr>
            <p:spPr>
              <a:xfrm flipH="1" flipV="1">
                <a:off x="8616548" y="4211803"/>
                <a:ext cx="27335" cy="25466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CCEFF75-0655-420E-A2B5-76F24828FDB8}"/>
                  </a:ext>
                </a:extLst>
              </p:cNvPr>
              <p:cNvCxnSpPr>
                <a:cxnSpLocks/>
                <a:stCxn id="287" idx="7"/>
                <a:endCxn id="303" idx="3"/>
              </p:cNvCxnSpPr>
              <p:nvPr/>
            </p:nvCxnSpPr>
            <p:spPr>
              <a:xfrm flipV="1">
                <a:off x="8402015" y="4208224"/>
                <a:ext cx="205353" cy="125509"/>
              </a:xfrm>
              <a:prstGeom prst="line">
                <a:avLst/>
              </a:prstGeom>
              <a:ln w="127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FA7B661-EAEF-4A72-8D56-38983372F947}"/>
                  </a:ext>
                </a:extLst>
              </p:cNvPr>
              <p:cNvCxnSpPr>
                <a:cxnSpLocks/>
                <a:stCxn id="207" idx="6"/>
                <a:endCxn id="303" idx="2"/>
              </p:cNvCxnSpPr>
              <p:nvPr/>
            </p:nvCxnSpPr>
            <p:spPr>
              <a:xfrm>
                <a:off x="8323359" y="4141880"/>
                <a:ext cx="280207" cy="57704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C6F7E7B-EF03-4CF8-9C51-8FFC86B61EF4}"/>
                  </a:ext>
                </a:extLst>
              </p:cNvPr>
              <p:cNvCxnSpPr>
                <a:cxnSpLocks/>
                <a:stCxn id="287" idx="6"/>
                <a:endCxn id="309" idx="2"/>
              </p:cNvCxnSpPr>
              <p:nvPr/>
            </p:nvCxnSpPr>
            <p:spPr>
              <a:xfrm>
                <a:off x="8405817" y="4342374"/>
                <a:ext cx="225084" cy="13631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89ED394-DC7B-435F-95D4-7131B54812FB}"/>
                  </a:ext>
                </a:extLst>
              </p:cNvPr>
              <p:cNvCxnSpPr>
                <a:cxnSpLocks/>
                <a:stCxn id="307" idx="7"/>
                <a:endCxn id="198" idx="3"/>
              </p:cNvCxnSpPr>
              <p:nvPr/>
            </p:nvCxnSpPr>
            <p:spPr>
              <a:xfrm flipV="1">
                <a:off x="8964911" y="4043413"/>
                <a:ext cx="243789" cy="178172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B230A30-DD0E-408E-BAAB-25D29699E8DA}"/>
                  </a:ext>
                </a:extLst>
              </p:cNvPr>
              <p:cNvCxnSpPr>
                <a:cxnSpLocks/>
                <a:stCxn id="309" idx="7"/>
                <a:endCxn id="307" idx="3"/>
              </p:cNvCxnSpPr>
              <p:nvPr/>
            </p:nvCxnSpPr>
            <p:spPr>
              <a:xfrm flipV="1">
                <a:off x="8653064" y="4238866"/>
                <a:ext cx="293486" cy="23118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F1147CF-9A4B-41B4-BF8C-AB7E3B921EC3}"/>
                  </a:ext>
                </a:extLst>
              </p:cNvPr>
              <p:cNvCxnSpPr>
                <a:cxnSpLocks/>
                <a:stCxn id="309" idx="6"/>
                <a:endCxn id="311" idx="2"/>
              </p:cNvCxnSpPr>
              <p:nvPr/>
            </p:nvCxnSpPr>
            <p:spPr>
              <a:xfrm>
                <a:off x="8656866" y="4478690"/>
                <a:ext cx="395155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A2557C5-931E-4879-8D15-BA266F1C5D2A}"/>
                  </a:ext>
                </a:extLst>
              </p:cNvPr>
              <p:cNvGrpSpPr/>
              <p:nvPr/>
            </p:nvGrpSpPr>
            <p:grpSpPr>
              <a:xfrm>
                <a:off x="8988909" y="4401978"/>
                <a:ext cx="155797" cy="146635"/>
                <a:chOff x="2889885" y="3098165"/>
                <a:chExt cx="274320" cy="274320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42DE1839-20DB-494A-8B6B-667FC3CA558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DD45EFA-21D5-4075-8403-10F72105AD5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44D53ADD-97ED-4B46-ADB3-529466636D23}"/>
                  </a:ext>
                </a:extLst>
              </p:cNvPr>
              <p:cNvSpPr/>
              <p:nvPr/>
            </p:nvSpPr>
            <p:spPr>
              <a:xfrm>
                <a:off x="8518922" y="447122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603EDA88-12D9-46B7-BA63-8857FB587B80}"/>
                  </a:ext>
                </a:extLst>
              </p:cNvPr>
              <p:cNvGrpSpPr/>
              <p:nvPr/>
            </p:nvGrpSpPr>
            <p:grpSpPr>
              <a:xfrm>
                <a:off x="8567789" y="4401978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13DA8C04-5221-4BF4-8781-8599A675578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5685C2A-483D-4A67-A5E5-A9CAF11B87D2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77FBA13-A1B3-41BC-954D-6E2CEE31704F}"/>
                  </a:ext>
                </a:extLst>
              </p:cNvPr>
              <p:cNvGrpSpPr/>
              <p:nvPr/>
            </p:nvGrpSpPr>
            <p:grpSpPr>
              <a:xfrm>
                <a:off x="8879635" y="4153514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81814A5C-7E04-4C3A-B8AC-EC8BCDACFDD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FC62938-25CE-400C-BC09-EE5A6B8DDE9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1F60B9FF-08C5-425D-B3CC-DA5708EB8995}"/>
                  </a:ext>
                </a:extLst>
              </p:cNvPr>
              <p:cNvGrpSpPr/>
              <p:nvPr/>
            </p:nvGrpSpPr>
            <p:grpSpPr>
              <a:xfrm>
                <a:off x="8726850" y="4797907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FE16A656-EFBA-497E-8067-7E9914271149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38DE625-6530-4C56-BA89-DFC159C6E792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4589705-C306-41CA-B393-F4D7C49A4BCD}"/>
                  </a:ext>
                </a:extLst>
              </p:cNvPr>
              <p:cNvGrpSpPr/>
              <p:nvPr/>
            </p:nvGrpSpPr>
            <p:grpSpPr>
              <a:xfrm>
                <a:off x="8540453" y="4122873"/>
                <a:ext cx="155797" cy="146635"/>
                <a:chOff x="2889885" y="3098165"/>
                <a:chExt cx="274320" cy="274320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9A9C8679-F28E-4297-B2F3-21F4ED096519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A3D62EC-1E90-4520-B253-995CA4B627B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B39CD55-0A8A-4822-8887-6273CAEBBA92}"/>
                  </a:ext>
                </a:extLst>
              </p:cNvPr>
              <p:cNvGrpSpPr/>
              <p:nvPr/>
            </p:nvGrpSpPr>
            <p:grpSpPr>
              <a:xfrm>
                <a:off x="9198081" y="4188722"/>
                <a:ext cx="155797" cy="146635"/>
                <a:chOff x="2889885" y="3098165"/>
                <a:chExt cx="274320" cy="274320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0C44C4B7-13A0-401D-9740-F1D7C92FB28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789CFEB8-99FD-41A9-B67F-DFF03008A6E1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4783BC3-E3B5-430E-A8EA-5B64908FCDD1}"/>
                  </a:ext>
                </a:extLst>
              </p:cNvPr>
              <p:cNvSpPr/>
              <p:nvPr/>
            </p:nvSpPr>
            <p:spPr>
              <a:xfrm>
                <a:off x="9254233" y="4410125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34F9AB8A-5BBF-4A9E-A422-5A467A6275FF}"/>
                  </a:ext>
                </a:extLst>
              </p:cNvPr>
              <p:cNvSpPr/>
              <p:nvPr/>
            </p:nvSpPr>
            <p:spPr>
              <a:xfrm>
                <a:off x="9317345" y="4474617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6696F69-9821-4557-B256-62A14D4B4DAF}"/>
                  </a:ext>
                </a:extLst>
              </p:cNvPr>
              <p:cNvSpPr/>
              <p:nvPr/>
            </p:nvSpPr>
            <p:spPr>
              <a:xfrm>
                <a:off x="9161549" y="4638223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3A2D295-06B4-42C8-AFA9-C36B03099181}"/>
                  </a:ext>
                </a:extLst>
              </p:cNvPr>
              <p:cNvSpPr/>
              <p:nvPr/>
            </p:nvSpPr>
            <p:spPr>
              <a:xfrm>
                <a:off x="9224661" y="4702715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FFFCB05-F96A-4271-A4C8-2094583AB9DD}"/>
                  </a:ext>
                </a:extLst>
              </p:cNvPr>
              <p:cNvGrpSpPr/>
              <p:nvPr/>
            </p:nvGrpSpPr>
            <p:grpSpPr>
              <a:xfrm>
                <a:off x="8406835" y="4818163"/>
                <a:ext cx="155797" cy="146635"/>
                <a:chOff x="2889885" y="3098165"/>
                <a:chExt cx="274320" cy="274320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49D35FD0-592C-433A-A6EE-E1DFEFA9E08B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1DD12CA-577B-4FC2-8BE6-339B56435CE5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6F2E912-3527-4F74-A1F5-4A500DDE4A1E}"/>
                  </a:ext>
                </a:extLst>
              </p:cNvPr>
              <p:cNvGrpSpPr/>
              <p:nvPr/>
            </p:nvGrpSpPr>
            <p:grpSpPr>
              <a:xfrm>
                <a:off x="8882646" y="4994718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68EAC26-BCB1-4708-AC41-6D16FB21EEF7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081A17A6-2F0A-48EC-AB75-6544FA5896E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B9BC50-92C1-4ADA-9ECE-4D257B055F5E}"/>
                  </a:ext>
                </a:extLst>
              </p:cNvPr>
              <p:cNvSpPr/>
              <p:nvPr/>
            </p:nvSpPr>
            <p:spPr>
              <a:xfrm>
                <a:off x="9430333" y="4596361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E938D60-D301-479F-AAD7-7967E0620ED7}"/>
                  </a:ext>
                </a:extLst>
              </p:cNvPr>
              <p:cNvSpPr/>
              <p:nvPr/>
            </p:nvSpPr>
            <p:spPr>
              <a:xfrm>
                <a:off x="9493445" y="466085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AC6FD2A-8D0A-4DE0-9B0A-68F8550609F2}"/>
                  </a:ext>
                </a:extLst>
              </p:cNvPr>
              <p:cNvSpPr/>
              <p:nvPr/>
            </p:nvSpPr>
            <p:spPr>
              <a:xfrm>
                <a:off x="9547180" y="4345291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A8C4F9A-F7E5-4F2E-A446-1E1D69C52C0B}"/>
                  </a:ext>
                </a:extLst>
              </p:cNvPr>
              <p:cNvSpPr/>
              <p:nvPr/>
            </p:nvSpPr>
            <p:spPr>
              <a:xfrm>
                <a:off x="9610292" y="440978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BF9388C-E531-4832-AFD8-9DBF876D85FA}"/>
                  </a:ext>
                </a:extLst>
              </p:cNvPr>
              <p:cNvSpPr/>
              <p:nvPr/>
            </p:nvSpPr>
            <p:spPr>
              <a:xfrm>
                <a:off x="9504644" y="4103863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4BC95E0-F2FB-46F2-9FBD-C0C2A0A6DB03}"/>
                  </a:ext>
                </a:extLst>
              </p:cNvPr>
              <p:cNvSpPr/>
              <p:nvPr/>
            </p:nvSpPr>
            <p:spPr>
              <a:xfrm>
                <a:off x="9567756" y="4168355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3CD430A-6A40-4662-9684-06893E7FEEE8}"/>
                  </a:ext>
                </a:extLst>
              </p:cNvPr>
              <p:cNvSpPr/>
              <p:nvPr/>
            </p:nvSpPr>
            <p:spPr>
              <a:xfrm>
                <a:off x="9204898" y="4022553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FB45352-A44F-4269-8AFA-04108E3873F8}"/>
                  </a:ext>
                </a:extLst>
              </p:cNvPr>
              <p:cNvSpPr/>
              <p:nvPr/>
            </p:nvSpPr>
            <p:spPr>
              <a:xfrm>
                <a:off x="9374475" y="3923812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DB10FFF-2310-4C7C-8876-5E7BB7EDF4DF}"/>
                  </a:ext>
                </a:extLst>
              </p:cNvPr>
              <p:cNvSpPr/>
              <p:nvPr/>
            </p:nvSpPr>
            <p:spPr>
              <a:xfrm>
                <a:off x="9437587" y="3988304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856F0AF-69B0-4C2B-AF5E-E513CE6E0AF0}"/>
                  </a:ext>
                </a:extLst>
              </p:cNvPr>
              <p:cNvGrpSpPr/>
              <p:nvPr/>
            </p:nvGrpSpPr>
            <p:grpSpPr>
              <a:xfrm>
                <a:off x="8497067" y="5086596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C0403877-3CB0-4CBB-8246-A11D633217EA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8424ED0-B27D-447E-B9EC-4136247E685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DC735648-C0E1-44A9-B85A-354A84B839DB}"/>
                  </a:ext>
                </a:extLst>
              </p:cNvPr>
              <p:cNvGrpSpPr/>
              <p:nvPr/>
            </p:nvGrpSpPr>
            <p:grpSpPr>
              <a:xfrm>
                <a:off x="8279331" y="4481773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5C8E0A88-33C2-4EBF-93CB-4D68B4DF3AF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07FC1838-D7E2-4458-8A14-83E058B008D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7FCEB08-F0F1-49AD-843E-43C88A8409B3}"/>
                  </a:ext>
                </a:extLst>
              </p:cNvPr>
              <p:cNvGrpSpPr/>
              <p:nvPr/>
            </p:nvGrpSpPr>
            <p:grpSpPr>
              <a:xfrm>
                <a:off x="8776546" y="3910296"/>
                <a:ext cx="155797" cy="146635"/>
                <a:chOff x="2889885" y="3098165"/>
                <a:chExt cx="274320" cy="27432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3C6CE9A1-4D6B-4B36-8242-BEAD2C8F4F1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458E18F-9A38-4FD5-8F06-77FF75509FFD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6351733-B6C6-4276-BFE9-56236EFCFC13}"/>
                  </a:ext>
                </a:extLst>
              </p:cNvPr>
              <p:cNvGrpSpPr/>
              <p:nvPr/>
            </p:nvGrpSpPr>
            <p:grpSpPr>
              <a:xfrm>
                <a:off x="8504316" y="3885857"/>
                <a:ext cx="155797" cy="146635"/>
                <a:chOff x="2889885" y="3098165"/>
                <a:chExt cx="274320" cy="274320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9B836F9-9342-4613-8430-220EBB61394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A417CEF-BCDC-47B5-B1C9-0992B1887757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F4DE9A9B-D7D4-4092-95B9-2AC4FB8775A5}"/>
                  </a:ext>
                </a:extLst>
              </p:cNvPr>
              <p:cNvSpPr/>
              <p:nvPr/>
            </p:nvSpPr>
            <p:spPr>
              <a:xfrm>
                <a:off x="8234281" y="4065169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105E75B-27F1-4CDB-B779-54E912110F44}"/>
                  </a:ext>
                </a:extLst>
              </p:cNvPr>
              <p:cNvSpPr/>
              <p:nvPr/>
            </p:nvSpPr>
            <p:spPr>
              <a:xfrm>
                <a:off x="8297393" y="4129661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BB0515D-B174-45EF-91B1-51D6461373A0}"/>
                  </a:ext>
                </a:extLst>
              </p:cNvPr>
              <p:cNvGrpSpPr/>
              <p:nvPr/>
            </p:nvGrpSpPr>
            <p:grpSpPr>
              <a:xfrm>
                <a:off x="8316739" y="4265662"/>
                <a:ext cx="155797" cy="146635"/>
                <a:chOff x="2889885" y="3098165"/>
                <a:chExt cx="274320" cy="274320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016B3E-6D01-453E-A0EE-21D6A59813C4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70967EF8-395F-4282-B91D-07397E2EF1E6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010E87A1-DA28-47A4-B673-31677CDC62BC}"/>
                  </a:ext>
                </a:extLst>
              </p:cNvPr>
              <p:cNvGrpSpPr/>
              <p:nvPr/>
            </p:nvGrpSpPr>
            <p:grpSpPr>
              <a:xfrm>
                <a:off x="8189400" y="4983890"/>
                <a:ext cx="155797" cy="146635"/>
                <a:chOff x="2889885" y="3098165"/>
                <a:chExt cx="274320" cy="274320"/>
              </a:xfrm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25608F35-3A50-478F-88AC-63866BF8A55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B69E182D-454A-4805-A1D2-56917DC8B15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90FDEA15-CE08-48F1-92D7-6A8FABD57EF5}"/>
                  </a:ext>
                </a:extLst>
              </p:cNvPr>
              <p:cNvGrpSpPr/>
              <p:nvPr/>
            </p:nvGrpSpPr>
            <p:grpSpPr>
              <a:xfrm>
                <a:off x="9190314" y="5029370"/>
                <a:ext cx="155797" cy="146635"/>
                <a:chOff x="2889885" y="3098165"/>
                <a:chExt cx="274320" cy="274320"/>
              </a:xfrm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74D6079E-8939-46FE-A4A6-F77C492DA02F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9B5EA397-07AB-41F6-AAEE-922F62A6216B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95AC5E1-1CF9-4C09-9EFE-566B2DC67A19}"/>
                  </a:ext>
                </a:extLst>
              </p:cNvPr>
              <p:cNvGrpSpPr/>
              <p:nvPr/>
            </p:nvGrpSpPr>
            <p:grpSpPr>
              <a:xfrm>
                <a:off x="8726850" y="5238672"/>
                <a:ext cx="155797" cy="146635"/>
                <a:chOff x="2889885" y="3098165"/>
                <a:chExt cx="274320" cy="27432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67298EE2-67DA-4DDA-9A3B-FA2751C24055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E7350435-5784-4427-A999-8F7B7367EEB3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9D83D464-728A-4E49-BBE9-1A09D7B9DCC4}"/>
                  </a:ext>
                </a:extLst>
              </p:cNvPr>
              <p:cNvGrpSpPr/>
              <p:nvPr/>
            </p:nvGrpSpPr>
            <p:grpSpPr>
              <a:xfrm>
                <a:off x="8078485" y="4649654"/>
                <a:ext cx="155797" cy="146635"/>
                <a:chOff x="2889885" y="3098165"/>
                <a:chExt cx="274320" cy="274320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474FE026-C25A-4D57-A5DE-FD6993054513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7031A31F-DBE3-44BD-B059-51D5418E808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1CF1CDF-73BE-490F-986D-2705306607FE}"/>
                  </a:ext>
                </a:extLst>
              </p:cNvPr>
              <p:cNvGrpSpPr/>
              <p:nvPr/>
            </p:nvGrpSpPr>
            <p:grpSpPr>
              <a:xfrm>
                <a:off x="8267298" y="5250542"/>
                <a:ext cx="155797" cy="146635"/>
                <a:chOff x="2889885" y="3098165"/>
                <a:chExt cx="274320" cy="274320"/>
              </a:xfrm>
              <a:solidFill>
                <a:schemeClr val="accent6"/>
              </a:solidFill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FD0A3120-FE1F-4581-ABB5-899C52769A7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2FE64653-58B1-49C2-AB03-A673448F6DEC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9D86318B-F138-4230-94C4-17948FC64E0B}"/>
                  </a:ext>
                </a:extLst>
              </p:cNvPr>
              <p:cNvGrpSpPr/>
              <p:nvPr/>
            </p:nvGrpSpPr>
            <p:grpSpPr>
              <a:xfrm>
                <a:off x="8036629" y="4338980"/>
                <a:ext cx="155797" cy="146635"/>
                <a:chOff x="2889885" y="3098165"/>
                <a:chExt cx="274320" cy="274320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BCF3BFEF-2C9A-44F7-B70C-F0500FE8D003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02CE73E-A1B8-4C6E-AD05-2A47572202FF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90054C96-CC41-4156-97A9-D5BED5077E30}"/>
                  </a:ext>
                </a:extLst>
              </p:cNvPr>
              <p:cNvGrpSpPr/>
              <p:nvPr/>
            </p:nvGrpSpPr>
            <p:grpSpPr>
              <a:xfrm>
                <a:off x="8978477" y="4729510"/>
                <a:ext cx="155797" cy="146635"/>
                <a:chOff x="2889885" y="3098165"/>
                <a:chExt cx="274320" cy="274320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4B160345-2EDB-41F1-89A2-30E59BDA6D10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4BE149B4-4E80-4018-B144-61C1A946BE59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BD2187D-F87D-4E6E-BE86-6CCD85AADC0B}"/>
                  </a:ext>
                </a:extLst>
              </p:cNvPr>
              <p:cNvGrpSpPr/>
              <p:nvPr/>
            </p:nvGrpSpPr>
            <p:grpSpPr>
              <a:xfrm>
                <a:off x="8746512" y="4556588"/>
                <a:ext cx="155797" cy="146635"/>
                <a:chOff x="2889885" y="3098165"/>
                <a:chExt cx="274320" cy="27432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432C2B95-6447-4B66-8DA5-6988EB016DC6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2CC9E01-E3FD-406A-A288-C12B935B21E1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2EE4BF20-C209-47A8-A1CE-96DF2057EEC1}"/>
                  </a:ext>
                </a:extLst>
              </p:cNvPr>
              <p:cNvSpPr/>
              <p:nvPr/>
            </p:nvSpPr>
            <p:spPr>
              <a:xfrm>
                <a:off x="9405186" y="4903347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8597ACC0-51C4-4D64-9B0A-32543011BBBE}"/>
                  </a:ext>
                </a:extLst>
              </p:cNvPr>
              <p:cNvSpPr/>
              <p:nvPr/>
            </p:nvSpPr>
            <p:spPr>
              <a:xfrm>
                <a:off x="9468298" y="4967839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05A8B520-39B8-44CE-B2A0-14294D4F7C60}"/>
                  </a:ext>
                </a:extLst>
              </p:cNvPr>
              <p:cNvSpPr/>
              <p:nvPr/>
            </p:nvSpPr>
            <p:spPr>
              <a:xfrm>
                <a:off x="9405186" y="5201985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8DCC20-A33F-4ED0-90F4-023885AF3FC3}"/>
                  </a:ext>
                </a:extLst>
              </p:cNvPr>
              <p:cNvSpPr/>
              <p:nvPr/>
            </p:nvSpPr>
            <p:spPr>
              <a:xfrm>
                <a:off x="9468298" y="5266477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D1E4CE94-943B-4855-A2C1-3838C4D6DC60}"/>
                  </a:ext>
                </a:extLst>
              </p:cNvPr>
              <p:cNvGrpSpPr/>
              <p:nvPr/>
            </p:nvGrpSpPr>
            <p:grpSpPr>
              <a:xfrm>
                <a:off x="9018050" y="5355516"/>
                <a:ext cx="155797" cy="146635"/>
                <a:chOff x="2889885" y="3098165"/>
                <a:chExt cx="274320" cy="274320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A1CC2C58-37F4-42A5-8DEF-F69CD3650892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FF933C4-D43C-449C-851B-994694E67780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AE3B4C39-C220-43DE-B2F1-D11E405F51AE}"/>
                  </a:ext>
                </a:extLst>
              </p:cNvPr>
              <p:cNvGrpSpPr/>
              <p:nvPr/>
            </p:nvGrpSpPr>
            <p:grpSpPr>
              <a:xfrm>
                <a:off x="7809800" y="5531010"/>
                <a:ext cx="155797" cy="146635"/>
                <a:chOff x="6769759" y="5011587"/>
                <a:chExt cx="274320" cy="274320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8D8DB45B-94B8-4BAD-B524-9E5FAFA76959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3DF31ADC-150B-4DC6-9ADA-8D8E7AA5241C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008A522B-E4BB-45E8-8693-24BC6C29F67F}"/>
                  </a:ext>
                </a:extLst>
              </p:cNvPr>
              <p:cNvGrpSpPr/>
              <p:nvPr/>
            </p:nvGrpSpPr>
            <p:grpSpPr>
              <a:xfrm>
                <a:off x="7880363" y="5013279"/>
                <a:ext cx="155797" cy="146635"/>
                <a:chOff x="6769759" y="5011587"/>
                <a:chExt cx="274320" cy="274320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8125EDCF-1807-46E8-ACC7-23DDD25D1192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C00BC38-973A-4841-AC08-11420780E390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E6AD2ECD-65B6-402C-9E22-72B545A268AA}"/>
                  </a:ext>
                </a:extLst>
              </p:cNvPr>
              <p:cNvGrpSpPr/>
              <p:nvPr/>
            </p:nvGrpSpPr>
            <p:grpSpPr>
              <a:xfrm>
                <a:off x="7812183" y="4760749"/>
                <a:ext cx="155797" cy="146635"/>
                <a:chOff x="6769759" y="5011587"/>
                <a:chExt cx="274320" cy="274320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8B0545A4-A9A5-40EE-AE57-69802455E4F0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2C91AFB3-F3DA-4F22-8B73-282FC0690691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7295D52-C45F-45B5-A7E8-374DF1F803C4}"/>
                  </a:ext>
                </a:extLst>
              </p:cNvPr>
              <p:cNvGrpSpPr/>
              <p:nvPr/>
            </p:nvGrpSpPr>
            <p:grpSpPr>
              <a:xfrm>
                <a:off x="7570048" y="4924361"/>
                <a:ext cx="155797" cy="146635"/>
                <a:chOff x="6769759" y="5011587"/>
                <a:chExt cx="274320" cy="27432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654ED20-153E-4DE9-849E-5C16A4B4C087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E758E0A7-7625-4BA7-83A1-95AD03834E6D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5242743E-BBDF-49B9-A6A8-47F5CACA633E}"/>
                  </a:ext>
                </a:extLst>
              </p:cNvPr>
              <p:cNvGrpSpPr/>
              <p:nvPr/>
            </p:nvGrpSpPr>
            <p:grpSpPr>
              <a:xfrm>
                <a:off x="7746382" y="4486986"/>
                <a:ext cx="155797" cy="146635"/>
                <a:chOff x="6769759" y="5011587"/>
                <a:chExt cx="274320" cy="274320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C281173-963F-47EB-8CAD-C16CD4A9D12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88990112-5601-4178-B412-D909CE9A7979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0A4D3AE3-ED0F-4AB7-B1FE-45B4BAF033D8}"/>
                  </a:ext>
                </a:extLst>
              </p:cNvPr>
              <p:cNvGrpSpPr/>
              <p:nvPr/>
            </p:nvGrpSpPr>
            <p:grpSpPr>
              <a:xfrm>
                <a:off x="7838862" y="4115838"/>
                <a:ext cx="155797" cy="146635"/>
                <a:chOff x="6769759" y="5011587"/>
                <a:chExt cx="274320" cy="274320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3D0A1D9-30A6-459D-B61D-3F3574711479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F5E86917-D41C-45BA-90A9-E997312E1536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13018827-C568-45CC-9754-5028470C800E}"/>
                  </a:ext>
                </a:extLst>
              </p:cNvPr>
              <p:cNvGrpSpPr/>
              <p:nvPr/>
            </p:nvGrpSpPr>
            <p:grpSpPr>
              <a:xfrm>
                <a:off x="7527488" y="4195400"/>
                <a:ext cx="155797" cy="146635"/>
                <a:chOff x="6769759" y="5011587"/>
                <a:chExt cx="274320" cy="274320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A4571B5-016F-4D61-8385-F8E5A56CF307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1D0528C0-C9DA-46E5-A824-96B5AD1D10D2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C0E5028-58A7-4664-BD94-2DF9547080FE}"/>
                  </a:ext>
                </a:extLst>
              </p:cNvPr>
              <p:cNvGrpSpPr/>
              <p:nvPr/>
            </p:nvGrpSpPr>
            <p:grpSpPr>
              <a:xfrm>
                <a:off x="7434803" y="4491738"/>
                <a:ext cx="155797" cy="146635"/>
                <a:chOff x="6769759" y="5011587"/>
                <a:chExt cx="274320" cy="274320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93B99F4F-7325-41F4-93A8-356EA3B2051D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4E71422-4E28-49C3-84C7-73CE1CAA4ABE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61EC5246-2D63-4E05-9DEA-DBC05E53799A}"/>
                  </a:ext>
                </a:extLst>
              </p:cNvPr>
              <p:cNvGrpSpPr/>
              <p:nvPr/>
            </p:nvGrpSpPr>
            <p:grpSpPr>
              <a:xfrm>
                <a:off x="8011766" y="3877031"/>
                <a:ext cx="155797" cy="146635"/>
                <a:chOff x="6769759" y="5011587"/>
                <a:chExt cx="274320" cy="27432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DC15D1AB-FFB7-4C53-B15A-97F0B6F36B9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CDDD251C-5FCD-40AF-9628-FE05CFEFF824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D733A81F-435D-4549-83D6-69EBC3112D66}"/>
                  </a:ext>
                </a:extLst>
              </p:cNvPr>
              <p:cNvGrpSpPr/>
              <p:nvPr/>
            </p:nvGrpSpPr>
            <p:grpSpPr>
              <a:xfrm>
                <a:off x="8265655" y="3677348"/>
                <a:ext cx="155797" cy="146635"/>
                <a:chOff x="6769759" y="5011587"/>
                <a:chExt cx="274320" cy="27432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C5B65442-0FF3-45E2-B787-573E6B4A4871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22334C32-4835-4297-8E05-F5654BCBF32E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0A9CB468-FE62-4B81-8530-E215EDF14A8C}"/>
                  </a:ext>
                </a:extLst>
              </p:cNvPr>
              <p:cNvGrpSpPr/>
              <p:nvPr/>
            </p:nvGrpSpPr>
            <p:grpSpPr>
              <a:xfrm>
                <a:off x="8664719" y="3664648"/>
                <a:ext cx="155797" cy="146635"/>
                <a:chOff x="6769759" y="5011587"/>
                <a:chExt cx="274320" cy="27432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2F8C21E-7D33-42CA-9F12-C6FA4E9D8E55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AC10C130-1AD1-41B9-8F3F-9039DF28CE88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0EAFA47-9717-4B49-BFDE-217CF13F6DF1}"/>
                  </a:ext>
                </a:extLst>
              </p:cNvPr>
              <p:cNvGrpSpPr/>
              <p:nvPr/>
            </p:nvGrpSpPr>
            <p:grpSpPr>
              <a:xfrm>
                <a:off x="8671996" y="5535517"/>
                <a:ext cx="155797" cy="146635"/>
                <a:chOff x="6769759" y="5011587"/>
                <a:chExt cx="274320" cy="27432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24F7D5A0-FF15-4465-9A5D-E8F0E88972A8}"/>
                    </a:ext>
                  </a:extLst>
                </p:cNvPr>
                <p:cNvSpPr/>
                <p:nvPr/>
              </p:nvSpPr>
              <p:spPr>
                <a:xfrm>
                  <a:off x="6769759" y="5011587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CA943773-06AE-47F1-9300-E36C373C9D85}"/>
                    </a:ext>
                  </a:extLst>
                </p:cNvPr>
                <p:cNvSpPr/>
                <p:nvPr/>
              </p:nvSpPr>
              <p:spPr>
                <a:xfrm>
                  <a:off x="6880884" y="5132237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FCD7BFE1-1091-42F9-8D63-BDD46B48B15E}"/>
                  </a:ext>
                </a:extLst>
              </p:cNvPr>
              <p:cNvGrpSpPr/>
              <p:nvPr/>
            </p:nvGrpSpPr>
            <p:grpSpPr>
              <a:xfrm>
                <a:off x="7933867" y="5275302"/>
                <a:ext cx="155797" cy="146635"/>
                <a:chOff x="2889885" y="3098165"/>
                <a:chExt cx="274320" cy="27432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135D80E-BDA6-4284-A22F-ECBADEA7E0AC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DB007AE9-6C21-4AEE-B1E8-13A0E3D282DE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6DB322D1-8393-48F8-A859-A64E4E1B367C}"/>
                  </a:ext>
                </a:extLst>
              </p:cNvPr>
              <p:cNvGrpSpPr/>
              <p:nvPr/>
            </p:nvGrpSpPr>
            <p:grpSpPr>
              <a:xfrm>
                <a:off x="8133475" y="5495633"/>
                <a:ext cx="155797" cy="146635"/>
                <a:chOff x="2889885" y="3098165"/>
                <a:chExt cx="274320" cy="274320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275F9E0A-0401-4FF6-AC49-98B586811251}"/>
                    </a:ext>
                  </a:extLst>
                </p:cNvPr>
                <p:cNvSpPr/>
                <p:nvPr/>
              </p:nvSpPr>
              <p:spPr>
                <a:xfrm>
                  <a:off x="2889885" y="3098165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076F6705-7E4D-4FE5-9FAF-7466F7D256CA}"/>
                    </a:ext>
                  </a:extLst>
                </p:cNvPr>
                <p:cNvSpPr/>
                <p:nvPr/>
              </p:nvSpPr>
              <p:spPr>
                <a:xfrm>
                  <a:off x="3001010" y="3218815"/>
                  <a:ext cx="45719" cy="4571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EA643BB-FE3E-428C-8A02-66943192C1DC}"/>
                  </a:ext>
                </a:extLst>
              </p:cNvPr>
              <p:cNvCxnSpPr>
                <a:cxnSpLocks/>
                <a:stCxn id="239" idx="5"/>
              </p:cNvCxnSpPr>
              <p:nvPr/>
            </p:nvCxnSpPr>
            <p:spPr>
              <a:xfrm>
                <a:off x="9087294" y="3697512"/>
                <a:ext cx="134389" cy="33227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2D56D506-2971-461F-A409-A224D46A1383}"/>
                  </a:ext>
                </a:extLst>
              </p:cNvPr>
              <p:cNvSpPr/>
              <p:nvPr/>
            </p:nvSpPr>
            <p:spPr>
              <a:xfrm>
                <a:off x="9141786" y="3958061"/>
                <a:ext cx="155797" cy="146635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3F1DB61-BA87-4B62-BCB1-17D65ED2A194}"/>
                  </a:ext>
                </a:extLst>
              </p:cNvPr>
              <p:cNvSpPr/>
              <p:nvPr/>
            </p:nvSpPr>
            <p:spPr>
              <a:xfrm>
                <a:off x="9002018" y="3612160"/>
                <a:ext cx="155797" cy="1466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C38E220-6855-437E-BFB6-BAE8A9C015FA}"/>
                  </a:ext>
                </a:extLst>
              </p:cNvPr>
              <p:cNvSpPr/>
              <p:nvPr/>
            </p:nvSpPr>
            <p:spPr>
              <a:xfrm>
                <a:off x="9065130" y="3676652"/>
                <a:ext cx="25966" cy="2443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63FC90BE-E2AA-4387-9987-C88527E2980E}"/>
                </a:ext>
              </a:extLst>
            </p:cNvPr>
            <p:cNvSpPr/>
            <p:nvPr/>
          </p:nvSpPr>
          <p:spPr>
            <a:xfrm rot="2800672">
              <a:off x="1488497" y="3619406"/>
              <a:ext cx="1495015" cy="278545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9E70CDC-A27D-49FC-9558-09A9897F32F0}"/>
                </a:ext>
              </a:extLst>
            </p:cNvPr>
            <p:cNvSpPr/>
            <p:nvPr/>
          </p:nvSpPr>
          <p:spPr>
            <a:xfrm rot="3666221">
              <a:off x="8515867" y="3981563"/>
              <a:ext cx="1485828" cy="2801110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FD7D6BD-6DC1-4BAA-ADAA-1C4CB89928DF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3256519" y="4734965"/>
              <a:ext cx="2090598" cy="20113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569212-175C-42DA-AC27-F8B0C52D2D5A}"/>
                </a:ext>
              </a:extLst>
            </p:cNvPr>
            <p:cNvCxnSpPr>
              <a:cxnSpLocks/>
              <a:stCxn id="282" idx="6"/>
              <a:endCxn id="313" idx="3"/>
            </p:cNvCxnSpPr>
            <p:nvPr/>
          </p:nvCxnSpPr>
          <p:spPr>
            <a:xfrm>
              <a:off x="6413897" y="5282562"/>
              <a:ext cx="1723996" cy="1182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A230CA7C-74A6-4C3C-A020-383D3FFCFD2E}"/>
                  </a:ext>
                </a:extLst>
              </p:cNvPr>
              <p:cNvSpPr txBox="1"/>
              <p:nvPr/>
            </p:nvSpPr>
            <p:spPr>
              <a:xfrm>
                <a:off x="624320" y="4429550"/>
                <a:ext cx="2033113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Pr(seed)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A230CA7C-74A6-4C3C-A020-383D3FFC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20" y="4429550"/>
                <a:ext cx="2033113" cy="526939"/>
              </a:xfrm>
              <a:prstGeom prst="rect">
                <a:avLst/>
              </a:prstGeom>
              <a:blipFill>
                <a:blip r:embed="rId3"/>
                <a:stretch>
                  <a:fillRect l="-2994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05EDEF76-CFFE-4825-A733-3A300CFC7B30}"/>
                  </a:ext>
                </a:extLst>
              </p:cNvPr>
              <p:cNvSpPr txBox="1"/>
              <p:nvPr/>
            </p:nvSpPr>
            <p:spPr>
              <a:xfrm>
                <a:off x="9239144" y="4375100"/>
                <a:ext cx="2033113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Pr(seed)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05EDEF76-CFFE-4825-A733-3A300CFC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44" y="4375100"/>
                <a:ext cx="2033113" cy="526939"/>
              </a:xfrm>
              <a:prstGeom prst="rect">
                <a:avLst/>
              </a:prstGeom>
              <a:blipFill>
                <a:blip r:embed="rId4"/>
                <a:stretch>
                  <a:fillRect l="-330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27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534C-F4F9-4376-9551-EC3DEE1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532" y="1784383"/>
                <a:ext cx="11371684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independent walks, 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steps. 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Estimate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 from average degrees</a:t>
                </a:r>
              </a:p>
              <a:p>
                <a:pPr marL="514350" indent="-51435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Choose seeds </a:t>
                </a:r>
                <a:r>
                  <a:rPr lang="en-US" dirty="0">
                    <a:solidFill>
                      <a:schemeClr val="accent6"/>
                    </a:solidFill>
                  </a:rPr>
                  <a:t>randomly</a:t>
                </a:r>
                <a:r>
                  <a:rPr lang="en-US" dirty="0"/>
                  <a:t> to hit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communities</a:t>
                </a:r>
              </a:p>
              <a:p>
                <a:pPr marL="0" indent="0">
                  <a:buClr>
                    <a:schemeClr val="accent6"/>
                  </a:buClr>
                  <a:buNone/>
                </a:pPr>
                <a:endParaRPr lang="en-US" sz="1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13FD1-5122-4196-AA13-656008008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532" y="1784383"/>
                <a:ext cx="11371684" cy="4351338"/>
              </a:xfrm>
              <a:blipFill>
                <a:blip r:embed="rId2"/>
                <a:stretch>
                  <a:fillRect l="-965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6495-52B4-45CA-8F77-959B7CC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36</a:t>
            </a:fld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C7C0389-83E2-46EE-83A9-A4FC15F43E6C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02A8220F-0D96-49C2-8D29-51A1B4771807}"/>
                  </a:ext>
                </a:extLst>
              </p:cNvPr>
              <p:cNvSpPr txBox="1"/>
              <p:nvPr/>
            </p:nvSpPr>
            <p:spPr>
              <a:xfrm>
                <a:off x="543399" y="4018729"/>
                <a:ext cx="11574546" cy="115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Lemma</a:t>
                </a:r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be any of the largest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communities.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at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least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one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seed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node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lies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in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≥1−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𝑒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02A8220F-0D96-49C2-8D29-51A1B477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9" y="4018729"/>
                <a:ext cx="11574546" cy="1155573"/>
              </a:xfrm>
              <a:prstGeom prst="rect">
                <a:avLst/>
              </a:prstGeom>
              <a:blipFill>
                <a:blip r:embed="rId3"/>
                <a:stretch>
                  <a:fillRect l="-790"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FC6AF9A-0C80-4657-94E0-DB59FA6D64FD}"/>
                  </a:ext>
                </a:extLst>
              </p:cNvPr>
              <p:cNvSpPr/>
              <p:nvPr/>
            </p:nvSpPr>
            <p:spPr>
              <a:xfrm>
                <a:off x="543399" y="5196700"/>
                <a:ext cx="11105202" cy="725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Idea: balls-and-bins. Probability of seeding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1 −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icrosoft Sans Serif" panose="020B0604020202020204" pitchFamily="34" charset="0"/>
                                <a:cs typeface="Microsoft Sans Serif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icrosoft Sans Serif" panose="020B0604020202020204" pitchFamily="34" charset="0"/>
                                <a:cs typeface="Microsoft Sans Serif" panose="020B0604020202020204" pitchFamily="34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icrosoft Sans Serif" panose="020B0604020202020204" pitchFamily="34" charset="0"/>
                                    <a:cs typeface="Microsoft Sans Serif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icrosoft Sans Serif" panose="020B0604020202020204" pitchFamily="34" charset="0"/>
                                    <a:cs typeface="Microsoft Sans Serif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icrosoft Sans Serif" panose="020B0604020202020204" pitchFamily="34" charset="0"/>
                                    <a:cs typeface="Microsoft Sans Serif" panose="020B0604020202020204" pitchFamily="3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≥1 −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𝑒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FC6AF9A-0C80-4657-94E0-DB59FA6D6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9" y="5196700"/>
                <a:ext cx="11105202" cy="725648"/>
              </a:xfrm>
              <a:prstGeom prst="rect">
                <a:avLst/>
              </a:prstGeom>
              <a:blipFill>
                <a:blip r:embed="rId4"/>
                <a:stretch>
                  <a:fillRect l="-82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6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027B6-16E5-4D0C-9757-7C78505D3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740682"/>
                <a:ext cx="11455090" cy="54046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484313" algn="l"/>
                  </a:tabLst>
                </a:pPr>
                <a:r>
                  <a:rPr lang="en-US" sz="3200" dirty="0"/>
                  <a:t>Theorem: Using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 random walk samples</a:t>
                </a:r>
                <a:r>
                  <a:rPr lang="en-US" sz="3200" b="1" dirty="0"/>
                  <a:t>,</a:t>
                </a:r>
                <a:r>
                  <a:rPr lang="en-US" sz="3200" dirty="0"/>
                  <a:t> this algorithm obtains a </a:t>
                </a:r>
                <a:r>
                  <a:rPr lang="en-US" sz="3200" dirty="0">
                    <a:solidFill>
                      <a:schemeClr val="accent6"/>
                    </a:solidFill>
                  </a:rPr>
                  <a:t>constant approximation </a:t>
                </a:r>
                <a:r>
                  <a:rPr lang="en-US" sz="3200" dirty="0"/>
                  <a:t>to the </a:t>
                </a:r>
                <a:r>
                  <a:rPr lang="en-US" sz="3200" dirty="0">
                    <a:solidFill>
                      <a:schemeClr val="accent6"/>
                    </a:solidFill>
                  </a:rPr>
                  <a:t>global optimum </a:t>
                </a:r>
                <a:r>
                  <a:rPr lang="en-US" sz="3200" dirty="0"/>
                  <a:t>with for graphs drawn from the stochastic block model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000" b="0" dirty="0"/>
                  <a:t>       </a:t>
                </a:r>
                <a:r>
                  <a:rPr lang="en-US" sz="3200" dirty="0"/>
                  <a:t>Exponential improvement over exhaustive sampling!</a:t>
                </a:r>
                <a:endParaRPr lang="en-US" sz="3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027B6-16E5-4D0C-9757-7C78505D3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740682"/>
                <a:ext cx="11455090" cy="5404627"/>
              </a:xfrm>
              <a:blipFill>
                <a:blip r:embed="rId2"/>
                <a:stretch>
                  <a:fillRect l="-1384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5B18A-8EB3-4C36-8E18-E6425578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0D93E-0CAA-4D24-8C00-307C8EE0734B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E16B3F-5FE6-41D3-8B72-185C56043B4F}"/>
              </a:ext>
            </a:extLst>
          </p:cNvPr>
          <p:cNvSpPr/>
          <p:nvPr/>
        </p:nvSpPr>
        <p:spPr>
          <a:xfrm>
            <a:off x="520961" y="3429000"/>
            <a:ext cx="505409" cy="34989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27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027B6-16E5-4D0C-9757-7C78505D3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740682"/>
                <a:ext cx="11455090" cy="54046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484313" algn="l"/>
                  </a:tabLst>
                </a:pPr>
                <a:r>
                  <a:rPr lang="en-US" sz="3200" dirty="0"/>
                  <a:t>Theorem: Using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 random walk samples</a:t>
                </a:r>
                <a:r>
                  <a:rPr lang="en-US" sz="3200" b="1" dirty="0"/>
                  <a:t>,</a:t>
                </a:r>
                <a:r>
                  <a:rPr lang="en-US" sz="3200" dirty="0"/>
                  <a:t> this algorithm obtains a </a:t>
                </a:r>
                <a:r>
                  <a:rPr lang="en-US" sz="3200" dirty="0">
                    <a:solidFill>
                      <a:schemeClr val="accent6"/>
                    </a:solidFill>
                  </a:rPr>
                  <a:t>constant approximation </a:t>
                </a:r>
                <a:r>
                  <a:rPr lang="en-US" sz="3200" dirty="0"/>
                  <a:t>to the </a:t>
                </a:r>
                <a:r>
                  <a:rPr lang="en-US" sz="3200" dirty="0">
                    <a:solidFill>
                      <a:schemeClr val="accent6"/>
                    </a:solidFill>
                  </a:rPr>
                  <a:t>global optimum </a:t>
                </a:r>
                <a:r>
                  <a:rPr lang="en-US" sz="3200" dirty="0"/>
                  <a:t>with for graphs drawn from the stochastic block model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000" b="0" dirty="0"/>
                  <a:t>       </a:t>
                </a:r>
                <a:r>
                  <a:rPr lang="en-US" sz="3200" dirty="0"/>
                  <a:t>Exponential improvement over exhaustive sampling!</a:t>
                </a:r>
                <a:endParaRPr lang="en-US" sz="3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But what about properties beyond community structure?</a:t>
                </a:r>
              </a:p>
              <a:p>
                <a:pPr marL="0" indent="0">
                  <a:buNone/>
                </a:pPr>
                <a:r>
                  <a:rPr lang="en-US" sz="3200" dirty="0"/>
                  <a:t>Next: optimizing seed nodes on the sampled subgraph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027B6-16E5-4D0C-9757-7C78505D3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740682"/>
                <a:ext cx="11455090" cy="5404627"/>
              </a:xfrm>
              <a:blipFill>
                <a:blip r:embed="rId2"/>
                <a:stretch>
                  <a:fillRect l="-1384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5B18A-8EB3-4C36-8E18-E6425578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0D93E-0CAA-4D24-8C00-307C8EE0734B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Immorlica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Tambe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Maximizing Influence in an Unknown Social Network. AAAI 2018.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E16B3F-5FE6-41D3-8B72-185C56043B4F}"/>
              </a:ext>
            </a:extLst>
          </p:cNvPr>
          <p:cNvSpPr/>
          <p:nvPr/>
        </p:nvSpPr>
        <p:spPr>
          <a:xfrm>
            <a:off x="520961" y="3429000"/>
            <a:ext cx="505409" cy="34989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04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3B08D-C868-4AD2-BA37-9966A77FE8E4}"/>
              </a:ext>
            </a:extLst>
          </p:cNvPr>
          <p:cNvSpPr/>
          <p:nvPr/>
        </p:nvSpPr>
        <p:spPr>
          <a:xfrm>
            <a:off x="20320" y="3851138"/>
            <a:ext cx="1051560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influence parameters?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49853-D318-48EC-91C5-6DA72776D134}"/>
              </a:ext>
            </a:extLst>
          </p:cNvPr>
          <p:cNvSpPr/>
          <p:nvPr/>
        </p:nvSpPr>
        <p:spPr>
          <a:xfrm>
            <a:off x="-497840" y="5042305"/>
            <a:ext cx="101244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Little-to-no data available about homeless youth populations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F3356-D385-4B2A-87D0-5BA2D2013FE6}"/>
              </a:ext>
            </a:extLst>
          </p:cNvPr>
          <p:cNvSpPr/>
          <p:nvPr/>
        </p:nvSpPr>
        <p:spPr>
          <a:xfrm>
            <a:off x="47608" y="3851138"/>
            <a:ext cx="10556060" cy="1102167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A7C75-F1F5-4F24-AE89-C4811CA83490}"/>
              </a:ext>
            </a:extLst>
          </p:cNvPr>
          <p:cNvSpPr txBox="1"/>
          <p:nvPr/>
        </p:nvSpPr>
        <p:spPr>
          <a:xfrm>
            <a:off x="8610600" y="3086046"/>
            <a:ext cx="531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CHANGE, Part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77DF3-A9F3-4993-81C8-982F0EDD40A0}"/>
              </a:ext>
            </a:extLst>
          </p:cNvPr>
          <p:cNvSpPr/>
          <p:nvPr/>
        </p:nvSpPr>
        <p:spPr>
          <a:xfrm>
            <a:off x="8153400" y="3020946"/>
            <a:ext cx="3730060" cy="65342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DF2A41-20E3-4F2F-9BBB-7F0E3AA7672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09451" y="3347656"/>
            <a:ext cx="743949" cy="1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938D29-9659-42AC-9B41-2951F4CA37CD}"/>
              </a:ext>
            </a:extLst>
          </p:cNvPr>
          <p:cNvCxnSpPr>
            <a:cxnSpLocks/>
          </p:cNvCxnSpPr>
          <p:nvPr/>
        </p:nvCxnSpPr>
        <p:spPr>
          <a:xfrm flipV="1">
            <a:off x="7409451" y="3347656"/>
            <a:ext cx="0" cy="371432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1B6B54A-6C60-40E7-A06A-27EEEA1D5C2D}"/>
              </a:ext>
            </a:extLst>
          </p:cNvPr>
          <p:cNvSpPr/>
          <p:nvPr/>
        </p:nvSpPr>
        <p:spPr>
          <a:xfrm>
            <a:off x="0" y="931747"/>
            <a:ext cx="107238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if we don’t know the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social network structure?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0459D-2ADC-4FA3-AB68-BCDCC46EDAF2}"/>
              </a:ext>
            </a:extLst>
          </p:cNvPr>
          <p:cNvSpPr/>
          <p:nvPr/>
        </p:nvSpPr>
        <p:spPr>
          <a:xfrm>
            <a:off x="-518160" y="2122914"/>
            <a:ext cx="11242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Gathering network data requires in-person surveys, week+ of effort</a:t>
            </a:r>
          </a:p>
        </p:txBody>
      </p:sp>
    </p:spTree>
    <p:extLst>
      <p:ext uri="{BB962C8B-B14F-4D97-AF65-F5344CB8AC3E}">
        <p14:creationId xmlns:p14="http://schemas.microsoft.com/office/powerpoint/2010/main" val="75370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CD10C2-BE15-44F0-9D6D-2C574A5B795F}"/>
              </a:ext>
            </a:extLst>
          </p:cNvPr>
          <p:cNvSpPr/>
          <p:nvPr/>
        </p:nvSpPr>
        <p:spPr>
          <a:xfrm>
            <a:off x="-1" y="1911846"/>
            <a:ext cx="12192000" cy="1731451"/>
          </a:xfrm>
          <a:prstGeom prst="rect">
            <a:avLst/>
          </a:prstGeom>
          <a:solidFill>
            <a:schemeClr val="accent6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2968B-2B25-4644-9215-FD5E2E28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and homelessness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91B5-E9B6-422E-8068-5C267CCA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11" y="2205549"/>
            <a:ext cx="11668070" cy="19271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500,000 youth experience homelessness each year in the US</a:t>
            </a:r>
          </a:p>
          <a:p>
            <a:pPr marL="0" indent="0" algn="ctr">
              <a:buNone/>
            </a:pPr>
            <a:r>
              <a:rPr lang="en-US" sz="3300" dirty="0"/>
              <a:t>10x HIV prevalence vs general population</a:t>
            </a:r>
          </a:p>
          <a:p>
            <a:pPr algn="ctr"/>
            <a:endParaRPr lang="en-US" sz="3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7C6A7-31AF-41F0-8231-C3032E3F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718D9-7310-42F7-8786-84916546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21"/>
          <a:stretch/>
        </p:blipFill>
        <p:spPr>
          <a:xfrm>
            <a:off x="-1" y="4411341"/>
            <a:ext cx="4643195" cy="2446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A3BD2-E37A-46D5-9D0E-7BD317B11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8506" r="-660"/>
          <a:stretch/>
        </p:blipFill>
        <p:spPr>
          <a:xfrm>
            <a:off x="4352482" y="4413921"/>
            <a:ext cx="4078574" cy="2441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808B1-2E72-4312-8CED-DD49345C5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77" r="17845" b="8787"/>
          <a:stretch/>
        </p:blipFill>
        <p:spPr>
          <a:xfrm>
            <a:off x="8370096" y="4416502"/>
            <a:ext cx="3821904" cy="24414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A84B41-98FF-486E-9302-59D9F072F646}"/>
              </a:ext>
            </a:extLst>
          </p:cNvPr>
          <p:cNvCxnSpPr/>
          <p:nvPr/>
        </p:nvCxnSpPr>
        <p:spPr>
          <a:xfrm>
            <a:off x="4352482" y="4411341"/>
            <a:ext cx="0" cy="244407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2A805-8E48-4C24-BD10-2EEF2406E9FA}"/>
              </a:ext>
            </a:extLst>
          </p:cNvPr>
          <p:cNvCxnSpPr/>
          <p:nvPr/>
        </p:nvCxnSpPr>
        <p:spPr>
          <a:xfrm>
            <a:off x="8370096" y="4411341"/>
            <a:ext cx="0" cy="244407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BEE0DA-994F-4264-A01F-D0E213BD2B50}"/>
              </a:ext>
            </a:extLst>
          </p:cNvPr>
          <p:cNvSpPr txBox="1"/>
          <p:nvPr/>
        </p:nvSpPr>
        <p:spPr>
          <a:xfrm>
            <a:off x="5764175" y="6503961"/>
            <a:ext cx="6463004" cy="369332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Housing and Urban Development 2018 Homelessness Report </a:t>
            </a:r>
          </a:p>
        </p:txBody>
      </p:sp>
    </p:spTree>
    <p:extLst>
      <p:ext uri="{BB962C8B-B14F-4D97-AF65-F5344CB8AC3E}">
        <p14:creationId xmlns:p14="http://schemas.microsoft.com/office/powerpoint/2010/main" val="3620820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28C-E27A-4A0C-9114-F3601F76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8771-C007-4EB4-A074-8FA7188B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 </a:t>
            </a:r>
            <a:r>
              <a:rPr lang="en-US"/>
              <a:t>walk samples </a:t>
            </a:r>
            <a:r>
              <a:rPr lang="en-US" dirty="0"/>
              <a:t>reveal partial network structure…</a:t>
            </a:r>
          </a:p>
          <a:p>
            <a:pPr marL="0" indent="0">
              <a:buNone/>
            </a:pPr>
            <a:r>
              <a:rPr lang="en-US" dirty="0"/>
              <a:t>…but no way to elicit influence probabilities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D4D93-0C7A-4677-AA58-D1F97613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z="1400" smtClean="0">
                <a:solidFill>
                  <a:schemeClr val="bg2">
                    <a:lumMod val="50000"/>
                  </a:schemeClr>
                </a:solidFill>
              </a:rPr>
              <a:t>40</a:t>
            </a:fld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C550A19-264F-4445-8B36-52AD474F3BF8}"/>
              </a:ext>
            </a:extLst>
          </p:cNvPr>
          <p:cNvGrpSpPr/>
          <p:nvPr/>
        </p:nvGrpSpPr>
        <p:grpSpPr>
          <a:xfrm>
            <a:off x="3095629" y="3429000"/>
            <a:ext cx="2428790" cy="2488022"/>
            <a:chOff x="3797486" y="2663415"/>
            <a:chExt cx="2185786" cy="233599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511A67-7A5C-48B1-98CF-E5692A5B54EE}"/>
                </a:ext>
              </a:extLst>
            </p:cNvPr>
            <p:cNvSpPr/>
            <p:nvPr/>
          </p:nvSpPr>
          <p:spPr>
            <a:xfrm>
              <a:off x="4334877" y="404434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A39B0AA-8DBD-412A-ABEA-2EE7D6B9B1D8}"/>
                </a:ext>
              </a:extLst>
            </p:cNvPr>
            <p:cNvSpPr/>
            <p:nvPr/>
          </p:nvSpPr>
          <p:spPr>
            <a:xfrm>
              <a:off x="5176504" y="3663543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EA129A4-03FC-4604-919F-BAD18EDDB251}"/>
                </a:ext>
              </a:extLst>
            </p:cNvPr>
            <p:cNvSpPr/>
            <p:nvPr/>
          </p:nvSpPr>
          <p:spPr>
            <a:xfrm>
              <a:off x="4643521" y="4713592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456CBEC-ACE6-4C54-94F1-5EA17B914831}"/>
                </a:ext>
              </a:extLst>
            </p:cNvPr>
            <p:cNvSpPr/>
            <p:nvPr/>
          </p:nvSpPr>
          <p:spPr>
            <a:xfrm>
              <a:off x="5426069" y="449246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B456DA2-CDB9-4352-BA2B-F394D1165A71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627261" y="3806451"/>
              <a:ext cx="549243" cy="38080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1A7593-7BD1-4DA0-8252-BBEF3BC3DBE8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4481069" y="4330165"/>
              <a:ext cx="308644" cy="38342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16EC684-8537-47EE-9D13-D9CCEF3058C7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426069" y="3907502"/>
              <a:ext cx="146192" cy="58496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28BAD1C-3BD7-47C4-A2A5-15262C643CB5}"/>
                </a:ext>
              </a:extLst>
            </p:cNvPr>
            <p:cNvSpPr/>
            <p:nvPr/>
          </p:nvSpPr>
          <p:spPr>
            <a:xfrm>
              <a:off x="4723108" y="321621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66F503-2190-4C6B-8541-9CC57A04A2E6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972673" y="3460178"/>
              <a:ext cx="246649" cy="24522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3B7B81D-A862-4FE0-BCD2-4510DCC43E78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4078962" y="3359127"/>
              <a:ext cx="644146" cy="12359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F65356-EE89-4671-9901-767F3BD6EAC9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4473255" y="2907375"/>
              <a:ext cx="396044" cy="30884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2BEB8A-90B5-4BFD-B34B-602E52027F4A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10BB39F-CB4F-4B04-9F79-270488F89169}"/>
                </a:ext>
              </a:extLst>
            </p:cNvPr>
            <p:cNvSpPr/>
            <p:nvPr/>
          </p:nvSpPr>
          <p:spPr>
            <a:xfrm>
              <a:off x="4223690" y="2663416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92856FE-84F5-425A-BC29-5F971B925325}"/>
                    </a:ext>
                  </a:extLst>
                </p:cNvPr>
                <p:cNvSpPr txBox="1"/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B230047-8BAF-4FE4-A41E-D5B0A958E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742" r="-674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F89A207-B812-468C-9885-C825C8D77544}"/>
                    </a:ext>
                  </a:extLst>
                </p:cNvPr>
                <p:cNvSpPr txBox="1"/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F3107FD-E992-49F2-B782-67982B897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955" r="-6818" b="-307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2137FCF-7C59-460D-8116-EBA7FE267FEE}"/>
                    </a:ext>
                  </a:extLst>
                </p:cNvPr>
                <p:cNvSpPr txBox="1"/>
                <p:nvPr/>
              </p:nvSpPr>
              <p:spPr>
                <a:xfrm>
                  <a:off x="4007862" y="4458669"/>
                  <a:ext cx="654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5EBE8E-CEE3-44CB-94D5-822BA7A88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862" y="4458669"/>
                  <a:ext cx="6540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02" r="-5042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7D9C64D-9FDA-431B-BD5D-831EAF647C71}"/>
                    </a:ext>
                  </a:extLst>
                </p:cNvPr>
                <p:cNvSpPr txBox="1"/>
                <p:nvPr/>
              </p:nvSpPr>
              <p:spPr>
                <a:xfrm>
                  <a:off x="4469583" y="3664395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6A7647-3FF3-4226-9160-4E4741C97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583" y="3664395"/>
                  <a:ext cx="48410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955" r="-6818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57F759C-7A57-4017-A1C9-3D67A5BEED61}"/>
                    </a:ext>
                  </a:extLst>
                </p:cNvPr>
                <p:cNvSpPr txBox="1"/>
                <p:nvPr/>
              </p:nvSpPr>
              <p:spPr>
                <a:xfrm>
                  <a:off x="4646949" y="2765089"/>
                  <a:ext cx="435671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467B82-471F-4A16-A1B6-272E303E6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949" y="2765089"/>
                  <a:ext cx="435671" cy="346764"/>
                </a:xfrm>
                <a:prstGeom prst="rect">
                  <a:avLst/>
                </a:prstGeom>
                <a:blipFill>
                  <a:blip r:embed="rId6"/>
                  <a:stretch>
                    <a:fillRect l="-12500" r="-13750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3A20176-B640-4446-A106-04DEF0A1FBA6}"/>
                    </a:ext>
                  </a:extLst>
                </p:cNvPr>
                <p:cNvSpPr txBox="1"/>
                <p:nvPr/>
              </p:nvSpPr>
              <p:spPr>
                <a:xfrm>
                  <a:off x="4078962" y="3088995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EE021DC-2661-4498-956C-0F37B15DD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962" y="3088995"/>
                  <a:ext cx="48410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955" r="-795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4A65755-4271-4A04-8DA5-356A7E94E943}"/>
                </a:ext>
              </a:extLst>
            </p:cNvPr>
            <p:cNvSpPr/>
            <p:nvPr/>
          </p:nvSpPr>
          <p:spPr>
            <a:xfrm>
              <a:off x="4334878" y="404434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E82A1B-2BCE-4FCC-92C2-D2B4E04FEDD1}"/>
                </a:ext>
              </a:extLst>
            </p:cNvPr>
            <p:cNvSpPr/>
            <p:nvPr/>
          </p:nvSpPr>
          <p:spPr>
            <a:xfrm>
              <a:off x="5176504" y="3663542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D09B9B-D5D8-45FD-B65D-08286DA4BC0E}"/>
                </a:ext>
              </a:extLst>
            </p:cNvPr>
            <p:cNvSpPr/>
            <p:nvPr/>
          </p:nvSpPr>
          <p:spPr>
            <a:xfrm>
              <a:off x="4643522" y="4713591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10DDC88-FFE9-46F6-AFA1-88966D9E7761}"/>
                </a:ext>
              </a:extLst>
            </p:cNvPr>
            <p:cNvSpPr/>
            <p:nvPr/>
          </p:nvSpPr>
          <p:spPr>
            <a:xfrm>
              <a:off x="5426070" y="449246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0F9B525-7CE4-4893-9626-316E74661A94}"/>
                </a:ext>
              </a:extLst>
            </p:cNvPr>
            <p:cNvSpPr/>
            <p:nvPr/>
          </p:nvSpPr>
          <p:spPr>
            <a:xfrm>
              <a:off x="4723108" y="321621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B0DC48-3D2D-4990-B0E3-A1FF90F3A373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024F006-0489-4513-937F-3419EDB3558D}"/>
                </a:ext>
              </a:extLst>
            </p:cNvPr>
            <p:cNvSpPr/>
            <p:nvPr/>
          </p:nvSpPr>
          <p:spPr>
            <a:xfrm>
              <a:off x="4223691" y="2663415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8EEC73-B9E3-4737-962F-3193AD98C1EE}"/>
              </a:ext>
            </a:extLst>
          </p:cNvPr>
          <p:cNvGrpSpPr/>
          <p:nvPr/>
        </p:nvGrpSpPr>
        <p:grpSpPr>
          <a:xfrm>
            <a:off x="7202464" y="3434835"/>
            <a:ext cx="2159106" cy="2488022"/>
            <a:chOff x="3797486" y="2663415"/>
            <a:chExt cx="1943084" cy="2335993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B5A719-8CD5-4797-B59C-29A3813C3965}"/>
                </a:ext>
              </a:extLst>
            </p:cNvPr>
            <p:cNvSpPr/>
            <p:nvPr/>
          </p:nvSpPr>
          <p:spPr>
            <a:xfrm>
              <a:off x="4334877" y="404434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378B3FF-D2A7-4CA5-A206-86556602CFC3}"/>
                </a:ext>
              </a:extLst>
            </p:cNvPr>
            <p:cNvSpPr/>
            <p:nvPr/>
          </p:nvSpPr>
          <p:spPr>
            <a:xfrm>
              <a:off x="5176504" y="3663543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3A4ED84-6EE9-4749-9FF7-64B48E6C4FA8}"/>
                </a:ext>
              </a:extLst>
            </p:cNvPr>
            <p:cNvSpPr/>
            <p:nvPr/>
          </p:nvSpPr>
          <p:spPr>
            <a:xfrm>
              <a:off x="4643521" y="4713592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A38B19E-860F-4AE0-AE05-695AB790CB06}"/>
                </a:ext>
              </a:extLst>
            </p:cNvPr>
            <p:cNvSpPr/>
            <p:nvPr/>
          </p:nvSpPr>
          <p:spPr>
            <a:xfrm>
              <a:off x="5426069" y="449246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F274957-FC69-4822-B880-1891BFBCEB0D}"/>
                </a:ext>
              </a:extLst>
            </p:cNvPr>
            <p:cNvCxnSpPr>
              <a:stCxn id="90" idx="6"/>
              <a:endCxn id="91" idx="2"/>
            </p:cNvCxnSpPr>
            <p:nvPr/>
          </p:nvCxnSpPr>
          <p:spPr>
            <a:xfrm flipV="1">
              <a:off x="4627261" y="3806451"/>
              <a:ext cx="549243" cy="38080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CC4B7E5-D1BC-4B4F-9A28-3B51F1C7EC8B}"/>
                </a:ext>
              </a:extLst>
            </p:cNvPr>
            <p:cNvCxnSpPr>
              <a:stCxn id="90" idx="4"/>
              <a:endCxn id="92" idx="0"/>
            </p:cNvCxnSpPr>
            <p:nvPr/>
          </p:nvCxnSpPr>
          <p:spPr>
            <a:xfrm>
              <a:off x="4481069" y="4330165"/>
              <a:ext cx="308644" cy="38342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76228FE-1A9E-47AD-8D5B-66CCC0E9E321}"/>
                </a:ext>
              </a:extLst>
            </p:cNvPr>
            <p:cNvCxnSpPr>
              <a:cxnSpLocks/>
              <a:stCxn id="91" idx="5"/>
              <a:endCxn id="93" idx="0"/>
            </p:cNvCxnSpPr>
            <p:nvPr/>
          </p:nvCxnSpPr>
          <p:spPr>
            <a:xfrm>
              <a:off x="5426069" y="3907502"/>
              <a:ext cx="146192" cy="58496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75352FC-753B-4245-AD01-DF90079FEAF3}"/>
                </a:ext>
              </a:extLst>
            </p:cNvPr>
            <p:cNvSpPr/>
            <p:nvPr/>
          </p:nvSpPr>
          <p:spPr>
            <a:xfrm>
              <a:off x="4723108" y="321621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DC17E64-92AF-4CAA-8474-E0CAB209BDB4}"/>
                </a:ext>
              </a:extLst>
            </p:cNvPr>
            <p:cNvCxnSpPr>
              <a:cxnSpLocks/>
              <a:stCxn id="91" idx="1"/>
              <a:endCxn id="97" idx="5"/>
            </p:cNvCxnSpPr>
            <p:nvPr/>
          </p:nvCxnSpPr>
          <p:spPr>
            <a:xfrm flipH="1" flipV="1">
              <a:off x="4972673" y="3460178"/>
              <a:ext cx="246649" cy="24522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D9F9504-D33F-4DBF-AEFD-1439DB0A1C0A}"/>
                </a:ext>
              </a:extLst>
            </p:cNvPr>
            <p:cNvCxnSpPr>
              <a:cxnSpLocks/>
              <a:stCxn id="97" idx="2"/>
              <a:endCxn id="101" idx="5"/>
            </p:cNvCxnSpPr>
            <p:nvPr/>
          </p:nvCxnSpPr>
          <p:spPr>
            <a:xfrm flipH="1">
              <a:off x="4078962" y="3359127"/>
              <a:ext cx="644146" cy="12359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94A91AC-4015-4E65-8535-EA25619A024D}"/>
                </a:ext>
              </a:extLst>
            </p:cNvPr>
            <p:cNvCxnSpPr>
              <a:cxnSpLocks/>
              <a:stCxn id="97" idx="0"/>
              <a:endCxn id="102" idx="5"/>
            </p:cNvCxnSpPr>
            <p:nvPr/>
          </p:nvCxnSpPr>
          <p:spPr>
            <a:xfrm flipH="1" flipV="1">
              <a:off x="4473255" y="2907375"/>
              <a:ext cx="396044" cy="30884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94B8ACD-1884-4E6D-91FD-1628975E334F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13D329-C155-4845-A45C-45096C275185}"/>
                </a:ext>
              </a:extLst>
            </p:cNvPr>
            <p:cNvSpPr/>
            <p:nvPr/>
          </p:nvSpPr>
          <p:spPr>
            <a:xfrm>
              <a:off x="4223690" y="2663416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F7CAFDB-9748-45CA-93E9-B8A3728BEF05}"/>
                    </a:ext>
                  </a:extLst>
                </p:cNvPr>
                <p:cNvSpPr txBox="1"/>
                <p:nvPr/>
              </p:nvSpPr>
              <p:spPr>
                <a:xfrm>
                  <a:off x="5080642" y="3309739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5C0E459-B38E-4DF9-98D8-FD3FF61BD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642" y="3309739"/>
                  <a:ext cx="190426" cy="346764"/>
                </a:xfrm>
                <a:prstGeom prst="rect">
                  <a:avLst/>
                </a:prstGeom>
                <a:blipFill>
                  <a:blip r:embed="rId8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A4C9A30-DB91-4A01-8B8C-DEBBBEA529B3}"/>
                    </a:ext>
                  </a:extLst>
                </p:cNvPr>
                <p:cNvSpPr txBox="1"/>
                <p:nvPr/>
              </p:nvSpPr>
              <p:spPr>
                <a:xfrm>
                  <a:off x="5550144" y="3902024"/>
                  <a:ext cx="190426" cy="34676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32E1798-1894-4F97-8D0E-F9D0C8929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144" y="3902024"/>
                  <a:ext cx="190426" cy="34676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32353" b="-10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FB9D106-375A-4D47-A8F9-F57E77B581D5}"/>
                    </a:ext>
                  </a:extLst>
                </p:cNvPr>
                <p:cNvSpPr txBox="1"/>
                <p:nvPr/>
              </p:nvSpPr>
              <p:spPr>
                <a:xfrm>
                  <a:off x="4351870" y="4448504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3176FB6E-6E1D-40F5-BCE9-37606C251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70" y="4448504"/>
                  <a:ext cx="190426" cy="346764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0818B73-0854-4502-93C1-CAE9A72F1F7A}"/>
                    </a:ext>
                  </a:extLst>
                </p:cNvPr>
                <p:cNvSpPr txBox="1"/>
                <p:nvPr/>
              </p:nvSpPr>
              <p:spPr>
                <a:xfrm>
                  <a:off x="4693126" y="3700295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3F982D9-BEA9-47F6-9C3F-FF15AB5DD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126" y="3700295"/>
                  <a:ext cx="190426" cy="346764"/>
                </a:xfrm>
                <a:prstGeom prst="rect">
                  <a:avLst/>
                </a:prstGeom>
                <a:blipFill>
                  <a:blip r:embed="rId11"/>
                  <a:stretch>
                    <a:fillRect l="-28571" r="-31429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43B88D8-3E7D-45DE-93E2-08DAD85C2041}"/>
                    </a:ext>
                  </a:extLst>
                </p:cNvPr>
                <p:cNvSpPr txBox="1"/>
                <p:nvPr/>
              </p:nvSpPr>
              <p:spPr>
                <a:xfrm>
                  <a:off x="4646949" y="2765089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66B81F-AA75-4A6C-AE19-2BC2EE833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949" y="2765089"/>
                  <a:ext cx="190426" cy="346764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142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C53A3E5-F1C0-4185-92EC-8B37729B16B5}"/>
                    </a:ext>
                  </a:extLst>
                </p:cNvPr>
                <p:cNvSpPr txBox="1"/>
                <p:nvPr/>
              </p:nvSpPr>
              <p:spPr>
                <a:xfrm>
                  <a:off x="4250254" y="3091691"/>
                  <a:ext cx="190426" cy="3467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9C9C7B9-FB43-43C4-AF61-77A841146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254" y="3091691"/>
                  <a:ext cx="190426" cy="346764"/>
                </a:xfrm>
                <a:prstGeom prst="rect">
                  <a:avLst/>
                </a:prstGeom>
                <a:blipFill>
                  <a:blip r:embed="rId13"/>
                  <a:stretch>
                    <a:fillRect l="-32353" r="-323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640FD75-BC5D-4607-A5AB-4AB82B2DB6D9}"/>
                </a:ext>
              </a:extLst>
            </p:cNvPr>
            <p:cNvSpPr/>
            <p:nvPr/>
          </p:nvSpPr>
          <p:spPr>
            <a:xfrm>
              <a:off x="4334878" y="404434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826B95E-25A7-4070-A7A8-F95DB2BD4673}"/>
                </a:ext>
              </a:extLst>
            </p:cNvPr>
            <p:cNvSpPr/>
            <p:nvPr/>
          </p:nvSpPr>
          <p:spPr>
            <a:xfrm>
              <a:off x="5176504" y="3663542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000D7D9-ABC7-45FC-B84D-37270723A288}"/>
                </a:ext>
              </a:extLst>
            </p:cNvPr>
            <p:cNvSpPr/>
            <p:nvPr/>
          </p:nvSpPr>
          <p:spPr>
            <a:xfrm>
              <a:off x="4643522" y="4713591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6F1DEEE-8286-4251-A2A0-FBAFC15AFDE5}"/>
                </a:ext>
              </a:extLst>
            </p:cNvPr>
            <p:cNvSpPr/>
            <p:nvPr/>
          </p:nvSpPr>
          <p:spPr>
            <a:xfrm>
              <a:off x="5426070" y="449246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CEA9379-0C42-4CB2-B001-CEADE0EFF31B}"/>
                </a:ext>
              </a:extLst>
            </p:cNvPr>
            <p:cNvSpPr/>
            <p:nvPr/>
          </p:nvSpPr>
          <p:spPr>
            <a:xfrm>
              <a:off x="4723108" y="321621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0169C7-F4AA-4DE5-97E1-2DD88C381E03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156D692-9BB5-40CE-AB11-60814EFD3B9B}"/>
                </a:ext>
              </a:extLst>
            </p:cNvPr>
            <p:cNvSpPr/>
            <p:nvPr/>
          </p:nvSpPr>
          <p:spPr>
            <a:xfrm>
              <a:off x="4223691" y="2663415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0B3B5B8-799E-4B47-9CF2-F39A73125414}"/>
              </a:ext>
            </a:extLst>
          </p:cNvPr>
          <p:cNvSpPr/>
          <p:nvPr/>
        </p:nvSpPr>
        <p:spPr>
          <a:xfrm>
            <a:off x="5573973" y="4226517"/>
            <a:ext cx="1285768" cy="41727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54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636ED-3C70-4182-B346-7D555FAFA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1" y="1795853"/>
                <a:ext cx="10515600" cy="67991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objectives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induced by different parameters, solve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636ED-3C70-4182-B346-7D555FAFA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1" y="1795853"/>
                <a:ext cx="10515600" cy="679910"/>
              </a:xfrm>
              <a:blipFill>
                <a:blip r:embed="rId46"/>
                <a:stretch>
                  <a:fillRect l="-1159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E255-0655-4435-88BF-6EEFE3E0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5D9BEC-F160-4C20-AFBF-773772E7A137}"/>
              </a:ext>
            </a:extLst>
          </p:cNvPr>
          <p:cNvSpPr/>
          <p:nvPr/>
        </p:nvSpPr>
        <p:spPr>
          <a:xfrm>
            <a:off x="2780314" y="5140681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0553-2424-4523-B521-38606546DB51}"/>
              </a:ext>
            </a:extLst>
          </p:cNvPr>
          <p:cNvSpPr/>
          <p:nvPr/>
        </p:nvSpPr>
        <p:spPr>
          <a:xfrm>
            <a:off x="3541090" y="4842556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7E1932-30E6-44B6-B39F-EF37DBAACF1E}"/>
              </a:ext>
            </a:extLst>
          </p:cNvPr>
          <p:cNvSpPr/>
          <p:nvPr/>
        </p:nvSpPr>
        <p:spPr>
          <a:xfrm>
            <a:off x="3059308" y="5664618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605371-A0FC-4764-8B82-FADBDA874A6E}"/>
              </a:ext>
            </a:extLst>
          </p:cNvPr>
          <p:cNvSpPr/>
          <p:nvPr/>
        </p:nvSpPr>
        <p:spPr>
          <a:xfrm>
            <a:off x="3766680" y="5491505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77F1A4-431F-45D8-8659-091C9C8BEF03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3044610" y="4954436"/>
            <a:ext cx="496480" cy="29812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3B8B2-3F9A-48A2-819A-B8028803A21C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2912462" y="5364441"/>
            <a:ext cx="278994" cy="30017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B841B2-858D-46BB-A6C1-439F281FFAF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766680" y="5033547"/>
            <a:ext cx="132148" cy="4579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E65E2E3-CCE0-488D-9699-45ACD821120B}"/>
              </a:ext>
            </a:extLst>
          </p:cNvPr>
          <p:cNvSpPr/>
          <p:nvPr/>
        </p:nvSpPr>
        <p:spPr>
          <a:xfrm>
            <a:off x="3131249" y="4492356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D845B-2F57-4B1B-9107-5A33B99993DE}"/>
              </a:ext>
            </a:extLst>
          </p:cNvPr>
          <p:cNvCxnSpPr>
            <a:cxnSpLocks/>
            <a:stCxn id="7" idx="1"/>
            <a:endCxn id="13" idx="5"/>
          </p:cNvCxnSpPr>
          <p:nvPr/>
        </p:nvCxnSpPr>
        <p:spPr>
          <a:xfrm flipH="1" flipV="1">
            <a:off x="3356840" y="4683346"/>
            <a:ext cx="222955" cy="19197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68B685-0B14-414C-9F98-A57D2FADDB0D}"/>
              </a:ext>
            </a:extLst>
          </p:cNvPr>
          <p:cNvCxnSpPr>
            <a:cxnSpLocks/>
            <a:stCxn id="13" idx="2"/>
            <a:endCxn id="17" idx="5"/>
          </p:cNvCxnSpPr>
          <p:nvPr/>
        </p:nvCxnSpPr>
        <p:spPr>
          <a:xfrm flipH="1">
            <a:off x="2548983" y="4604235"/>
            <a:ext cx="582266" cy="967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DC17C2-E922-4053-B8C2-0025DA06B5DD}"/>
              </a:ext>
            </a:extLst>
          </p:cNvPr>
          <p:cNvCxnSpPr>
            <a:cxnSpLocks/>
            <a:stCxn id="13" idx="0"/>
            <a:endCxn id="18" idx="5"/>
          </p:cNvCxnSpPr>
          <p:nvPr/>
        </p:nvCxnSpPr>
        <p:spPr>
          <a:xfrm flipH="1" flipV="1">
            <a:off x="2905398" y="4250568"/>
            <a:ext cx="357998" cy="24178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CAB7586-9EE3-4BB0-87A6-C95B67F81329}"/>
              </a:ext>
            </a:extLst>
          </p:cNvPr>
          <p:cNvSpPr/>
          <p:nvPr/>
        </p:nvSpPr>
        <p:spPr>
          <a:xfrm rot="18095195">
            <a:off x="2307507" y="4600753"/>
            <a:ext cx="230570" cy="2564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82A447-D03A-4F3A-B20C-FF173AE5B47A}"/>
              </a:ext>
            </a:extLst>
          </p:cNvPr>
          <p:cNvSpPr/>
          <p:nvPr/>
        </p:nvSpPr>
        <p:spPr>
          <a:xfrm>
            <a:off x="2679808" y="4059578"/>
            <a:ext cx="264296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21A472-F809-45B8-88A0-65E105C25F70}"/>
                  </a:ext>
                </a:extLst>
              </p:cNvPr>
              <p:cNvSpPr txBox="1"/>
              <p:nvPr/>
            </p:nvSpPr>
            <p:spPr>
              <a:xfrm>
                <a:off x="3519955" y="4629726"/>
                <a:ext cx="224519" cy="151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21A472-F809-45B8-88A0-65E105C2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955" y="4629726"/>
                <a:ext cx="224519" cy="151776"/>
              </a:xfrm>
              <a:prstGeom prst="rect">
                <a:avLst/>
              </a:prstGeom>
              <a:blipFill>
                <a:blip r:embed="rId25"/>
                <a:stretch>
                  <a:fillRect l="-35135" r="-72973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A86104-187F-4237-A980-974AC0C81D54}"/>
                  </a:ext>
                </a:extLst>
              </p:cNvPr>
              <p:cNvSpPr txBox="1"/>
              <p:nvPr/>
            </p:nvSpPr>
            <p:spPr>
              <a:xfrm>
                <a:off x="3898828" y="5115969"/>
                <a:ext cx="224519" cy="15177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A86104-187F-4237-A980-974AC0C81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28" y="5115969"/>
                <a:ext cx="224519" cy="151776"/>
              </a:xfrm>
              <a:prstGeom prst="rect">
                <a:avLst/>
              </a:prstGeom>
              <a:blipFill>
                <a:blip r:embed="rId26"/>
                <a:stretch>
                  <a:fillRect l="-38889" r="-75000" b="-96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EAEEE6-98AF-4ACC-8AB5-CB8E410E9430}"/>
                  </a:ext>
                </a:extLst>
              </p:cNvPr>
              <p:cNvSpPr txBox="1"/>
              <p:nvPr/>
            </p:nvSpPr>
            <p:spPr>
              <a:xfrm>
                <a:off x="2557599" y="5486068"/>
                <a:ext cx="305064" cy="151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EAEEE6-98AF-4ACC-8AB5-CB8E410E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99" y="5486068"/>
                <a:ext cx="305064" cy="151776"/>
              </a:xfrm>
              <a:prstGeom prst="rect">
                <a:avLst/>
              </a:prstGeom>
              <a:blipFill>
                <a:blip r:embed="rId27"/>
                <a:stretch>
                  <a:fillRect l="-28000" r="-70000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434C74-F667-4FA3-941B-83B88A973077}"/>
                  </a:ext>
                </a:extLst>
              </p:cNvPr>
              <p:cNvSpPr txBox="1"/>
              <p:nvPr/>
            </p:nvSpPr>
            <p:spPr>
              <a:xfrm>
                <a:off x="2780314" y="4901390"/>
                <a:ext cx="224519" cy="151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434C74-F667-4FA3-941B-83B88A97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314" y="4901390"/>
                <a:ext cx="224519" cy="151776"/>
              </a:xfrm>
              <a:prstGeom prst="rect">
                <a:avLst/>
              </a:prstGeom>
              <a:blipFill>
                <a:blip r:embed="rId28"/>
                <a:stretch>
                  <a:fillRect l="-35135" r="-72973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C52227-CD6F-4F70-88EA-0F0EDA84FD8B}"/>
                  </a:ext>
                </a:extLst>
              </p:cNvPr>
              <p:cNvSpPr txBox="1"/>
              <p:nvPr/>
            </p:nvSpPr>
            <p:spPr>
              <a:xfrm>
                <a:off x="3169695" y="4198187"/>
                <a:ext cx="224519" cy="151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C52227-CD6F-4F70-88EA-0F0EDA84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95" y="4198187"/>
                <a:ext cx="224519" cy="151776"/>
              </a:xfrm>
              <a:prstGeom prst="rect">
                <a:avLst/>
              </a:prstGeom>
              <a:blipFill>
                <a:blip r:embed="rId29"/>
                <a:stretch>
                  <a:fillRect l="-37838" r="-70270" b="-9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7D15A4-4081-473E-A987-F84454A99E0F}"/>
                  </a:ext>
                </a:extLst>
              </p:cNvPr>
              <p:cNvSpPr txBox="1"/>
              <p:nvPr/>
            </p:nvSpPr>
            <p:spPr>
              <a:xfrm>
                <a:off x="2680879" y="4421356"/>
                <a:ext cx="224519" cy="151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7D15A4-4081-473E-A987-F84454A99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879" y="4421356"/>
                <a:ext cx="224519" cy="151776"/>
              </a:xfrm>
              <a:prstGeom prst="rect">
                <a:avLst/>
              </a:prstGeom>
              <a:blipFill>
                <a:blip r:embed="rId30"/>
                <a:stretch>
                  <a:fillRect l="-37838" r="-72973"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9B4D914-2C37-4069-A421-3950104CCD32}"/>
              </a:ext>
            </a:extLst>
          </p:cNvPr>
          <p:cNvSpPr/>
          <p:nvPr/>
        </p:nvSpPr>
        <p:spPr>
          <a:xfrm>
            <a:off x="2780315" y="5140681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846022-4364-43EB-959D-9D918DFF29F2}"/>
              </a:ext>
            </a:extLst>
          </p:cNvPr>
          <p:cNvSpPr/>
          <p:nvPr/>
        </p:nvSpPr>
        <p:spPr>
          <a:xfrm>
            <a:off x="3541090" y="4842555"/>
            <a:ext cx="264296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3FBE81-B2DD-497F-AE7A-00CDC9788EF0}"/>
              </a:ext>
            </a:extLst>
          </p:cNvPr>
          <p:cNvSpPr/>
          <p:nvPr/>
        </p:nvSpPr>
        <p:spPr>
          <a:xfrm>
            <a:off x="3059309" y="5664617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8D1961-3265-434E-9856-E6514ABBF0FD}"/>
              </a:ext>
            </a:extLst>
          </p:cNvPr>
          <p:cNvSpPr/>
          <p:nvPr/>
        </p:nvSpPr>
        <p:spPr>
          <a:xfrm>
            <a:off x="3766681" y="5491504"/>
            <a:ext cx="264296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23FEBF-ECE1-4781-BB8E-8122E6B43C06}"/>
              </a:ext>
            </a:extLst>
          </p:cNvPr>
          <p:cNvSpPr/>
          <p:nvPr/>
        </p:nvSpPr>
        <p:spPr>
          <a:xfrm>
            <a:off x="3131249" y="4492355"/>
            <a:ext cx="264296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4F695D-23B8-4A0F-AD6C-F8533CA0C8DE}"/>
              </a:ext>
            </a:extLst>
          </p:cNvPr>
          <p:cNvSpPr/>
          <p:nvPr/>
        </p:nvSpPr>
        <p:spPr>
          <a:xfrm rot="18095195">
            <a:off x="2307507" y="4600753"/>
            <a:ext cx="230570" cy="25649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9FB5D2-700E-4DA1-B1D4-9CD3FBFF10D3}"/>
              </a:ext>
            </a:extLst>
          </p:cNvPr>
          <p:cNvSpPr/>
          <p:nvPr/>
        </p:nvSpPr>
        <p:spPr>
          <a:xfrm>
            <a:off x="2679809" y="4059577"/>
            <a:ext cx="264296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A24A6A-E6E6-4CFD-A748-642E9EC4BE3F}"/>
              </a:ext>
            </a:extLst>
          </p:cNvPr>
          <p:cNvSpPr/>
          <p:nvPr/>
        </p:nvSpPr>
        <p:spPr>
          <a:xfrm>
            <a:off x="5381565" y="5235503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A53757-4B66-42F2-BC66-C6687B9386CD}"/>
              </a:ext>
            </a:extLst>
          </p:cNvPr>
          <p:cNvSpPr/>
          <p:nvPr/>
        </p:nvSpPr>
        <p:spPr>
          <a:xfrm>
            <a:off x="6103418" y="4937378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AB4239-2765-4FAD-8568-872BE3974D7F}"/>
              </a:ext>
            </a:extLst>
          </p:cNvPr>
          <p:cNvSpPr/>
          <p:nvPr/>
        </p:nvSpPr>
        <p:spPr>
          <a:xfrm>
            <a:off x="5646285" y="5759440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F8D8E1-427F-4D44-816C-4A72B3C85CB9}"/>
              </a:ext>
            </a:extLst>
          </p:cNvPr>
          <p:cNvSpPr/>
          <p:nvPr/>
        </p:nvSpPr>
        <p:spPr>
          <a:xfrm>
            <a:off x="6317466" y="5586327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1AB0FB-8A65-406A-BBB4-28CBE709345F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 flipV="1">
            <a:off x="5632339" y="5049258"/>
            <a:ext cx="471079" cy="29812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E87282-03F9-4E55-8A89-083AD66FAAAA}"/>
              </a:ext>
            </a:extLst>
          </p:cNvPr>
          <p:cNvCxnSpPr>
            <a:stCxn id="32" idx="4"/>
            <a:endCxn id="34" idx="0"/>
          </p:cNvCxnSpPr>
          <p:nvPr/>
        </p:nvCxnSpPr>
        <p:spPr>
          <a:xfrm>
            <a:off x="5506952" y="5459263"/>
            <a:ext cx="264720" cy="30017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5D0A11-4BBF-4E82-BE8D-F42F18CBE3F7}"/>
              </a:ext>
            </a:extLst>
          </p:cNvPr>
          <p:cNvCxnSpPr>
            <a:cxnSpLocks/>
            <a:stCxn id="33" idx="5"/>
            <a:endCxn id="35" idx="0"/>
          </p:cNvCxnSpPr>
          <p:nvPr/>
        </p:nvCxnSpPr>
        <p:spPr>
          <a:xfrm>
            <a:off x="6317466" y="5128369"/>
            <a:ext cx="125387" cy="4579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828A469-F785-4907-A9F1-FDC10D3513D3}"/>
              </a:ext>
            </a:extLst>
          </p:cNvPr>
          <p:cNvSpPr/>
          <p:nvPr/>
        </p:nvSpPr>
        <p:spPr>
          <a:xfrm>
            <a:off x="5714545" y="4587178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455538-3F57-467E-8C3A-0C91FD5050DE}"/>
              </a:ext>
            </a:extLst>
          </p:cNvPr>
          <p:cNvCxnSpPr>
            <a:cxnSpLocks/>
            <a:stCxn id="33" idx="1"/>
            <a:endCxn id="39" idx="5"/>
          </p:cNvCxnSpPr>
          <p:nvPr/>
        </p:nvCxnSpPr>
        <p:spPr>
          <a:xfrm flipH="1" flipV="1">
            <a:off x="5928594" y="4778168"/>
            <a:ext cx="211548" cy="19197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7CBE40-92C8-4459-9D6D-0A782A8ADB45}"/>
              </a:ext>
            </a:extLst>
          </p:cNvPr>
          <p:cNvCxnSpPr>
            <a:cxnSpLocks/>
            <a:stCxn id="39" idx="2"/>
            <a:endCxn id="43" idx="5"/>
          </p:cNvCxnSpPr>
          <p:nvPr/>
        </p:nvCxnSpPr>
        <p:spPr>
          <a:xfrm flipH="1">
            <a:off x="5162069" y="4699057"/>
            <a:ext cx="552476" cy="967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35BFF0-6EAF-4E98-A33B-9A9F483B742F}"/>
              </a:ext>
            </a:extLst>
          </p:cNvPr>
          <p:cNvCxnSpPr>
            <a:cxnSpLocks/>
            <a:stCxn id="39" idx="0"/>
            <a:endCxn id="44" idx="5"/>
          </p:cNvCxnSpPr>
          <p:nvPr/>
        </p:nvCxnSpPr>
        <p:spPr>
          <a:xfrm flipH="1" flipV="1">
            <a:off x="5500250" y="4345390"/>
            <a:ext cx="339682" cy="24178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F1EA27C-6909-4424-AB84-6BE26F916753}"/>
              </a:ext>
            </a:extLst>
          </p:cNvPr>
          <p:cNvSpPr/>
          <p:nvPr/>
        </p:nvSpPr>
        <p:spPr>
          <a:xfrm rot="18095195">
            <a:off x="4927049" y="4702137"/>
            <a:ext cx="230570" cy="2433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8F3CC9-7C0B-4C30-922C-C8A73C0374DE}"/>
              </a:ext>
            </a:extLst>
          </p:cNvPr>
          <p:cNvSpPr/>
          <p:nvPr/>
        </p:nvSpPr>
        <p:spPr>
          <a:xfrm>
            <a:off x="5286201" y="4154400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105DA9-A719-477D-B741-AF313D5E6C68}"/>
                  </a:ext>
                </a:extLst>
              </p:cNvPr>
              <p:cNvSpPr txBox="1"/>
              <p:nvPr/>
            </p:nvSpPr>
            <p:spPr>
              <a:xfrm>
                <a:off x="6083364" y="4724548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105DA9-A719-477D-B741-AF313D5E6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64" y="4724548"/>
                <a:ext cx="306598" cy="216857"/>
              </a:xfrm>
              <a:prstGeom prst="rect">
                <a:avLst/>
              </a:prstGeom>
              <a:blipFill>
                <a:blip r:embed="rId31"/>
                <a:stretch>
                  <a:fillRect l="-28000" r="-2600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B0F7AD-EDB5-4DA5-8361-9BB941910F26}"/>
                  </a:ext>
                </a:extLst>
              </p:cNvPr>
              <p:cNvSpPr txBox="1"/>
              <p:nvPr/>
            </p:nvSpPr>
            <p:spPr>
              <a:xfrm>
                <a:off x="6442853" y="5210791"/>
                <a:ext cx="306598" cy="2168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B0F7AD-EDB5-4DA5-8361-9BB94191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53" y="5210791"/>
                <a:ext cx="306598" cy="216857"/>
              </a:xfrm>
              <a:prstGeom prst="rect">
                <a:avLst/>
              </a:prstGeom>
              <a:blipFill>
                <a:blip r:embed="rId32"/>
                <a:stretch>
                  <a:fillRect l="-28000" r="-26000" b="-3714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620780-D431-4964-A7E3-E1F54E4AC45C}"/>
                  </a:ext>
                </a:extLst>
              </p:cNvPr>
              <p:cNvSpPr txBox="1"/>
              <p:nvPr/>
            </p:nvSpPr>
            <p:spPr>
              <a:xfrm>
                <a:off x="5225877" y="5580890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620780-D431-4964-A7E3-E1F54E4A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877" y="5580890"/>
                <a:ext cx="306598" cy="216857"/>
              </a:xfrm>
              <a:prstGeom prst="rect">
                <a:avLst/>
              </a:prstGeom>
              <a:blipFill>
                <a:blip r:embed="rId33"/>
                <a:stretch>
                  <a:fillRect l="-25490" r="-2549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BC3270-5C8C-42EE-8055-5279BA105BA8}"/>
                  </a:ext>
                </a:extLst>
              </p:cNvPr>
              <p:cNvSpPr txBox="1"/>
              <p:nvPr/>
            </p:nvSpPr>
            <p:spPr>
              <a:xfrm>
                <a:off x="5381565" y="4996212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BC3270-5C8C-42EE-8055-5279BA10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565" y="4996212"/>
                <a:ext cx="306598" cy="216857"/>
              </a:xfrm>
              <a:prstGeom prst="rect">
                <a:avLst/>
              </a:prstGeom>
              <a:blipFill>
                <a:blip r:embed="rId34"/>
                <a:stretch>
                  <a:fillRect l="-28000" r="-2600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73C615C-2864-4DB7-873C-9B352B2F1564}"/>
                  </a:ext>
                </a:extLst>
              </p:cNvPr>
              <p:cNvSpPr txBox="1"/>
              <p:nvPr/>
            </p:nvSpPr>
            <p:spPr>
              <a:xfrm>
                <a:off x="5751024" y="4293009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73C615C-2864-4DB7-873C-9B352B2F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24" y="4293009"/>
                <a:ext cx="306598" cy="216857"/>
              </a:xfrm>
              <a:prstGeom prst="rect">
                <a:avLst/>
              </a:prstGeom>
              <a:blipFill>
                <a:blip r:embed="rId35"/>
                <a:stretch>
                  <a:fillRect l="-25490" r="-2549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C8E7A-BD0A-4B78-B6AB-8D24ACD62693}"/>
                  </a:ext>
                </a:extLst>
              </p:cNvPr>
              <p:cNvSpPr txBox="1"/>
              <p:nvPr/>
            </p:nvSpPr>
            <p:spPr>
              <a:xfrm>
                <a:off x="5285484" y="4507691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C8E7A-BD0A-4B78-B6AB-8D24ACD62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484" y="4507691"/>
                <a:ext cx="306598" cy="216857"/>
              </a:xfrm>
              <a:prstGeom prst="rect">
                <a:avLst/>
              </a:prstGeom>
              <a:blipFill>
                <a:blip r:embed="rId36"/>
                <a:stretch>
                  <a:fillRect l="-26000" r="-2800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A2DFD516-7463-44E3-A240-AEE59F43FFFA}"/>
              </a:ext>
            </a:extLst>
          </p:cNvPr>
          <p:cNvSpPr/>
          <p:nvPr/>
        </p:nvSpPr>
        <p:spPr>
          <a:xfrm>
            <a:off x="5381565" y="5235503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A8CBFA-F8E7-421C-AF2E-D51CEBA8AD95}"/>
              </a:ext>
            </a:extLst>
          </p:cNvPr>
          <p:cNvSpPr/>
          <p:nvPr/>
        </p:nvSpPr>
        <p:spPr>
          <a:xfrm>
            <a:off x="6103418" y="4937377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A660A0-DD4A-4BC2-8062-2CE3804F2F9E}"/>
              </a:ext>
            </a:extLst>
          </p:cNvPr>
          <p:cNvSpPr/>
          <p:nvPr/>
        </p:nvSpPr>
        <p:spPr>
          <a:xfrm>
            <a:off x="5646286" y="5759439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DACE96C-D289-4719-B29A-04A7F10135A3}"/>
              </a:ext>
            </a:extLst>
          </p:cNvPr>
          <p:cNvSpPr/>
          <p:nvPr/>
        </p:nvSpPr>
        <p:spPr>
          <a:xfrm>
            <a:off x="6317467" y="5586326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3885F1E-10D5-452A-B519-6FC8721F796F}"/>
              </a:ext>
            </a:extLst>
          </p:cNvPr>
          <p:cNvSpPr/>
          <p:nvPr/>
        </p:nvSpPr>
        <p:spPr>
          <a:xfrm>
            <a:off x="5714545" y="4587177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31DC00A-15E7-4EE0-BF10-3CD6054B7F0B}"/>
              </a:ext>
            </a:extLst>
          </p:cNvPr>
          <p:cNvSpPr/>
          <p:nvPr/>
        </p:nvSpPr>
        <p:spPr>
          <a:xfrm rot="18095195">
            <a:off x="4927049" y="4702137"/>
            <a:ext cx="230570" cy="24336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36004B-DCBE-42DB-9293-A87D50A9E53D}"/>
              </a:ext>
            </a:extLst>
          </p:cNvPr>
          <p:cNvSpPr/>
          <p:nvPr/>
        </p:nvSpPr>
        <p:spPr>
          <a:xfrm>
            <a:off x="5286202" y="4154399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FE3680-B8DF-4DF3-AFBE-BD61B002ADD7}"/>
              </a:ext>
            </a:extLst>
          </p:cNvPr>
          <p:cNvSpPr/>
          <p:nvPr/>
        </p:nvSpPr>
        <p:spPr>
          <a:xfrm>
            <a:off x="8050719" y="5235503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157137-D7B9-4B8A-9CCE-8DDA4D48D620}"/>
              </a:ext>
            </a:extLst>
          </p:cNvPr>
          <p:cNvSpPr/>
          <p:nvPr/>
        </p:nvSpPr>
        <p:spPr>
          <a:xfrm>
            <a:off x="8772572" y="4937378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AF8F28-50E1-45CD-B227-70A887B4034E}"/>
              </a:ext>
            </a:extLst>
          </p:cNvPr>
          <p:cNvSpPr/>
          <p:nvPr/>
        </p:nvSpPr>
        <p:spPr>
          <a:xfrm>
            <a:off x="8315439" y="5759440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4DA9B41-E099-4F42-9B97-9708FBE02B4C}"/>
              </a:ext>
            </a:extLst>
          </p:cNvPr>
          <p:cNvSpPr/>
          <p:nvPr/>
        </p:nvSpPr>
        <p:spPr>
          <a:xfrm>
            <a:off x="8986620" y="5586327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24C6C4-5D3D-45F0-9B79-6209E447F812}"/>
              </a:ext>
            </a:extLst>
          </p:cNvPr>
          <p:cNvCxnSpPr>
            <a:stCxn id="58" idx="6"/>
            <a:endCxn id="59" idx="2"/>
          </p:cNvCxnSpPr>
          <p:nvPr/>
        </p:nvCxnSpPr>
        <p:spPr>
          <a:xfrm flipV="1">
            <a:off x="8301493" y="5049258"/>
            <a:ext cx="471079" cy="29812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29BF9FD-B851-4A5F-A233-C3E45F42D040}"/>
              </a:ext>
            </a:extLst>
          </p:cNvPr>
          <p:cNvCxnSpPr>
            <a:stCxn id="58" idx="4"/>
            <a:endCxn id="60" idx="0"/>
          </p:cNvCxnSpPr>
          <p:nvPr/>
        </p:nvCxnSpPr>
        <p:spPr>
          <a:xfrm>
            <a:off x="8176106" y="5459263"/>
            <a:ext cx="264720" cy="30017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7C9517-98BB-452A-B979-26B8FB591845}"/>
              </a:ext>
            </a:extLst>
          </p:cNvPr>
          <p:cNvCxnSpPr>
            <a:cxnSpLocks/>
            <a:stCxn id="59" idx="5"/>
            <a:endCxn id="61" idx="0"/>
          </p:cNvCxnSpPr>
          <p:nvPr/>
        </p:nvCxnSpPr>
        <p:spPr>
          <a:xfrm>
            <a:off x="8986620" y="5128369"/>
            <a:ext cx="125387" cy="4579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1CBBB5EA-7349-457E-B8FD-3C9D7A8EA20D}"/>
              </a:ext>
            </a:extLst>
          </p:cNvPr>
          <p:cNvSpPr/>
          <p:nvPr/>
        </p:nvSpPr>
        <p:spPr>
          <a:xfrm>
            <a:off x="8383699" y="4587178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28B253-027A-4E9E-B29D-E2B95F99C318}"/>
              </a:ext>
            </a:extLst>
          </p:cNvPr>
          <p:cNvCxnSpPr>
            <a:cxnSpLocks/>
            <a:stCxn id="59" idx="1"/>
            <a:endCxn id="65" idx="5"/>
          </p:cNvCxnSpPr>
          <p:nvPr/>
        </p:nvCxnSpPr>
        <p:spPr>
          <a:xfrm flipH="1" flipV="1">
            <a:off x="8597748" y="4778168"/>
            <a:ext cx="211548" cy="19197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743CD5-F7D6-413C-B624-9C64032D60EF}"/>
              </a:ext>
            </a:extLst>
          </p:cNvPr>
          <p:cNvCxnSpPr>
            <a:cxnSpLocks/>
            <a:stCxn id="65" idx="2"/>
            <a:endCxn id="69" idx="5"/>
          </p:cNvCxnSpPr>
          <p:nvPr/>
        </p:nvCxnSpPr>
        <p:spPr>
          <a:xfrm flipH="1">
            <a:off x="7831223" y="4699057"/>
            <a:ext cx="552476" cy="9675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88FBC7-08E8-4E84-9F1A-CA69948747AF}"/>
              </a:ext>
            </a:extLst>
          </p:cNvPr>
          <p:cNvCxnSpPr>
            <a:cxnSpLocks/>
            <a:stCxn id="65" idx="0"/>
            <a:endCxn id="70" idx="5"/>
          </p:cNvCxnSpPr>
          <p:nvPr/>
        </p:nvCxnSpPr>
        <p:spPr>
          <a:xfrm flipH="1" flipV="1">
            <a:off x="8169404" y="4345390"/>
            <a:ext cx="339682" cy="24178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359FF98-9F16-4FB8-89C1-0F4E919959F6}"/>
              </a:ext>
            </a:extLst>
          </p:cNvPr>
          <p:cNvSpPr/>
          <p:nvPr/>
        </p:nvSpPr>
        <p:spPr>
          <a:xfrm rot="18095195">
            <a:off x="7596203" y="4702137"/>
            <a:ext cx="230570" cy="2433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F529D1-71C2-4C49-9590-15C9DF69F613}"/>
              </a:ext>
            </a:extLst>
          </p:cNvPr>
          <p:cNvSpPr/>
          <p:nvPr/>
        </p:nvSpPr>
        <p:spPr>
          <a:xfrm>
            <a:off x="7955355" y="4154400"/>
            <a:ext cx="250774" cy="22375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505E00D-E088-40FF-9669-B2F64937662D}"/>
                  </a:ext>
                </a:extLst>
              </p:cNvPr>
              <p:cNvSpPr txBox="1"/>
              <p:nvPr/>
            </p:nvSpPr>
            <p:spPr>
              <a:xfrm>
                <a:off x="8752518" y="4724548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505E00D-E088-40FF-9669-B2F649376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518" y="4724548"/>
                <a:ext cx="306598" cy="216857"/>
              </a:xfrm>
              <a:prstGeom prst="rect">
                <a:avLst/>
              </a:prstGeom>
              <a:blipFill>
                <a:blip r:embed="rId37"/>
                <a:stretch>
                  <a:fillRect l="-28000" r="-2800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61BD1A-1F39-4E8A-825D-6BB19E1A9226}"/>
                  </a:ext>
                </a:extLst>
              </p:cNvPr>
              <p:cNvSpPr txBox="1"/>
              <p:nvPr/>
            </p:nvSpPr>
            <p:spPr>
              <a:xfrm>
                <a:off x="9112007" y="5210791"/>
                <a:ext cx="306598" cy="2168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61BD1A-1F39-4E8A-825D-6BB19E1A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007" y="5210791"/>
                <a:ext cx="306598" cy="216857"/>
              </a:xfrm>
              <a:prstGeom prst="rect">
                <a:avLst/>
              </a:prstGeom>
              <a:blipFill>
                <a:blip r:embed="rId38"/>
                <a:stretch>
                  <a:fillRect l="-28000" r="-26000" b="-3714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BFCEB4-9424-45F2-8A8D-E1AFCD339764}"/>
                  </a:ext>
                </a:extLst>
              </p:cNvPr>
              <p:cNvSpPr txBox="1"/>
              <p:nvPr/>
            </p:nvSpPr>
            <p:spPr>
              <a:xfrm>
                <a:off x="7895031" y="5580890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BFCEB4-9424-45F2-8A8D-E1AFCD33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31" y="5580890"/>
                <a:ext cx="306598" cy="216857"/>
              </a:xfrm>
              <a:prstGeom prst="rect">
                <a:avLst/>
              </a:prstGeom>
              <a:blipFill>
                <a:blip r:embed="rId39"/>
                <a:stretch>
                  <a:fillRect l="-26000" r="-2800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69C6BCD-4084-4EE7-A057-6EDB19D3DE32}"/>
                  </a:ext>
                </a:extLst>
              </p:cNvPr>
              <p:cNvSpPr txBox="1"/>
              <p:nvPr/>
            </p:nvSpPr>
            <p:spPr>
              <a:xfrm>
                <a:off x="8050719" y="4996212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69C6BCD-4084-4EE7-A057-6EDB19D3D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719" y="4996212"/>
                <a:ext cx="306598" cy="216857"/>
              </a:xfrm>
              <a:prstGeom prst="rect">
                <a:avLst/>
              </a:prstGeom>
              <a:blipFill>
                <a:blip r:embed="rId40"/>
                <a:stretch>
                  <a:fillRect l="-28000" r="-2600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D30DF0-3122-4FE4-88D8-769113A671F1}"/>
                  </a:ext>
                </a:extLst>
              </p:cNvPr>
              <p:cNvSpPr txBox="1"/>
              <p:nvPr/>
            </p:nvSpPr>
            <p:spPr>
              <a:xfrm>
                <a:off x="8420178" y="4293009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D30DF0-3122-4FE4-88D8-769113A6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8" y="4293009"/>
                <a:ext cx="306598" cy="216857"/>
              </a:xfrm>
              <a:prstGeom prst="rect">
                <a:avLst/>
              </a:prstGeom>
              <a:blipFill>
                <a:blip r:embed="rId41"/>
                <a:stretch>
                  <a:fillRect l="-25490" r="-2549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CDCB687-F22B-49FD-996B-8CA79DE12B54}"/>
                  </a:ext>
                </a:extLst>
              </p:cNvPr>
              <p:cNvSpPr txBox="1"/>
              <p:nvPr/>
            </p:nvSpPr>
            <p:spPr>
              <a:xfrm>
                <a:off x="7957145" y="4495246"/>
                <a:ext cx="306598" cy="21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CDCB687-F22B-49FD-996B-8CA79DE1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145" y="4495246"/>
                <a:ext cx="306598" cy="216857"/>
              </a:xfrm>
              <a:prstGeom prst="rect">
                <a:avLst/>
              </a:prstGeom>
              <a:blipFill>
                <a:blip r:embed="rId42"/>
                <a:stretch>
                  <a:fillRect l="-25490" r="-2549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32D21CEF-B7BD-4002-9532-62363AFF399C}"/>
              </a:ext>
            </a:extLst>
          </p:cNvPr>
          <p:cNvSpPr/>
          <p:nvPr/>
        </p:nvSpPr>
        <p:spPr>
          <a:xfrm>
            <a:off x="8050719" y="5235503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A070FB8-84A4-43ED-BC93-2726EC3D412F}"/>
              </a:ext>
            </a:extLst>
          </p:cNvPr>
          <p:cNvSpPr/>
          <p:nvPr/>
        </p:nvSpPr>
        <p:spPr>
          <a:xfrm>
            <a:off x="8772572" y="4937377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52FE2C9-12DD-432F-B973-74BDFB9EE524}"/>
              </a:ext>
            </a:extLst>
          </p:cNvPr>
          <p:cNvSpPr/>
          <p:nvPr/>
        </p:nvSpPr>
        <p:spPr>
          <a:xfrm>
            <a:off x="8315440" y="5759439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E7A4AA2-660F-4F0F-8264-0219CE60D2E5}"/>
              </a:ext>
            </a:extLst>
          </p:cNvPr>
          <p:cNvSpPr/>
          <p:nvPr/>
        </p:nvSpPr>
        <p:spPr>
          <a:xfrm>
            <a:off x="8986621" y="5586326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B21CA83-7B01-421F-B2EA-E2359F7BB799}"/>
              </a:ext>
            </a:extLst>
          </p:cNvPr>
          <p:cNvSpPr/>
          <p:nvPr/>
        </p:nvSpPr>
        <p:spPr>
          <a:xfrm>
            <a:off x="8383699" y="4587177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2E246EC-9C64-4694-A89E-F1C88E71F750}"/>
              </a:ext>
            </a:extLst>
          </p:cNvPr>
          <p:cNvSpPr/>
          <p:nvPr/>
        </p:nvSpPr>
        <p:spPr>
          <a:xfrm rot="18095195">
            <a:off x="7596203" y="4702137"/>
            <a:ext cx="230570" cy="24336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8E49F99-ECB3-40A9-B237-EAE2A1B2D540}"/>
              </a:ext>
            </a:extLst>
          </p:cNvPr>
          <p:cNvSpPr/>
          <p:nvPr/>
        </p:nvSpPr>
        <p:spPr>
          <a:xfrm>
            <a:off x="7955356" y="4154399"/>
            <a:ext cx="250774" cy="2237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F89191-6301-4DA1-81EB-2E3A96A64440}"/>
                  </a:ext>
                </a:extLst>
              </p:cNvPr>
              <p:cNvSpPr txBox="1"/>
              <p:nvPr/>
            </p:nvSpPr>
            <p:spPr>
              <a:xfrm>
                <a:off x="3173146" y="6123543"/>
                <a:ext cx="45422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F89191-6301-4DA1-81EB-2E3A96A6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6123543"/>
                <a:ext cx="454227" cy="401072"/>
              </a:xfrm>
              <a:prstGeom prst="rect">
                <a:avLst/>
              </a:prstGeom>
              <a:blipFill>
                <a:blip r:embed="rId47"/>
                <a:stretch>
                  <a:fillRect l="-24324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07488843-6515-41FD-9B58-F115F486796C}"/>
              </a:ext>
            </a:extLst>
          </p:cNvPr>
          <p:cNvSpPr txBox="1"/>
          <p:nvPr/>
        </p:nvSpPr>
        <p:spPr>
          <a:xfrm>
            <a:off x="9722451" y="5272848"/>
            <a:ext cx="162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68B7D0F-DBC4-4FFF-B73B-1A233F76B3D2}"/>
              </a:ext>
            </a:extLst>
          </p:cNvPr>
          <p:cNvSpPr/>
          <p:nvPr/>
        </p:nvSpPr>
        <p:spPr>
          <a:xfrm>
            <a:off x="3541091" y="4842554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64CEB2B-5B63-41F0-9BCB-D1F93D56CA42}"/>
              </a:ext>
            </a:extLst>
          </p:cNvPr>
          <p:cNvSpPr/>
          <p:nvPr/>
        </p:nvSpPr>
        <p:spPr>
          <a:xfrm>
            <a:off x="3766682" y="5491503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84C5F0-CEE8-4BE4-85F1-D7B52652C430}"/>
              </a:ext>
            </a:extLst>
          </p:cNvPr>
          <p:cNvSpPr/>
          <p:nvPr/>
        </p:nvSpPr>
        <p:spPr>
          <a:xfrm>
            <a:off x="3131250" y="4492354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C3715D8-873D-4A0F-9CC7-4522EE42651E}"/>
              </a:ext>
            </a:extLst>
          </p:cNvPr>
          <p:cNvSpPr/>
          <p:nvPr/>
        </p:nvSpPr>
        <p:spPr>
          <a:xfrm rot="18095195">
            <a:off x="2307508" y="4600752"/>
            <a:ext cx="230570" cy="256490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8B117B2-4A05-47C9-B3A5-256BBADE2FD5}"/>
              </a:ext>
            </a:extLst>
          </p:cNvPr>
          <p:cNvSpPr/>
          <p:nvPr/>
        </p:nvSpPr>
        <p:spPr>
          <a:xfrm>
            <a:off x="2679810" y="4059576"/>
            <a:ext cx="264296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003B634-A1D0-4D96-982A-E6A7BD9D4041}"/>
              </a:ext>
            </a:extLst>
          </p:cNvPr>
          <p:cNvSpPr/>
          <p:nvPr/>
        </p:nvSpPr>
        <p:spPr>
          <a:xfrm>
            <a:off x="5381566" y="5235502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66E2A0-8ACB-471E-9B6A-27CA3C947DBA}"/>
              </a:ext>
            </a:extLst>
          </p:cNvPr>
          <p:cNvSpPr/>
          <p:nvPr/>
        </p:nvSpPr>
        <p:spPr>
          <a:xfrm>
            <a:off x="6103419" y="4937376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8A6EF61-3435-4D90-A0C7-B3E2137D3233}"/>
              </a:ext>
            </a:extLst>
          </p:cNvPr>
          <p:cNvSpPr/>
          <p:nvPr/>
        </p:nvSpPr>
        <p:spPr>
          <a:xfrm>
            <a:off x="5646287" y="5759438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87A4BED-B8C0-49C3-A3A7-78168CFEADBB}"/>
              </a:ext>
            </a:extLst>
          </p:cNvPr>
          <p:cNvSpPr/>
          <p:nvPr/>
        </p:nvSpPr>
        <p:spPr>
          <a:xfrm>
            <a:off x="6317468" y="5586325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371ED3E-F720-483C-A204-14F3F45D8C4C}"/>
              </a:ext>
            </a:extLst>
          </p:cNvPr>
          <p:cNvSpPr/>
          <p:nvPr/>
        </p:nvSpPr>
        <p:spPr>
          <a:xfrm>
            <a:off x="5714546" y="4587176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7554BC8-6F56-43D6-8DFD-CE9535CED3D9}"/>
              </a:ext>
            </a:extLst>
          </p:cNvPr>
          <p:cNvSpPr/>
          <p:nvPr/>
        </p:nvSpPr>
        <p:spPr>
          <a:xfrm rot="18095195">
            <a:off x="4927050" y="4702136"/>
            <a:ext cx="230570" cy="243367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A2558E9-393E-48A8-B7F7-F4E370CFD340}"/>
              </a:ext>
            </a:extLst>
          </p:cNvPr>
          <p:cNvSpPr/>
          <p:nvPr/>
        </p:nvSpPr>
        <p:spPr>
          <a:xfrm>
            <a:off x="5286203" y="4154398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4561CDC-0E88-4D1A-B4E9-7B30E5FFDADE}"/>
              </a:ext>
            </a:extLst>
          </p:cNvPr>
          <p:cNvSpPr/>
          <p:nvPr/>
        </p:nvSpPr>
        <p:spPr>
          <a:xfrm>
            <a:off x="8050720" y="5235502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C997D30-A36F-4D68-8392-7A175CD8CEAB}"/>
              </a:ext>
            </a:extLst>
          </p:cNvPr>
          <p:cNvSpPr/>
          <p:nvPr/>
        </p:nvSpPr>
        <p:spPr>
          <a:xfrm>
            <a:off x="8772573" y="4937376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7AF95DC-4235-4C32-8ACE-5BD2976A8E2E}"/>
              </a:ext>
            </a:extLst>
          </p:cNvPr>
          <p:cNvSpPr/>
          <p:nvPr/>
        </p:nvSpPr>
        <p:spPr>
          <a:xfrm>
            <a:off x="8315441" y="5759438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898A4BB-1667-4782-9CC2-D81BFC048C2E}"/>
              </a:ext>
            </a:extLst>
          </p:cNvPr>
          <p:cNvSpPr/>
          <p:nvPr/>
        </p:nvSpPr>
        <p:spPr>
          <a:xfrm>
            <a:off x="8986622" y="5586325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68C0451-AA87-4CC9-8514-3910782B8E39}"/>
              </a:ext>
            </a:extLst>
          </p:cNvPr>
          <p:cNvSpPr/>
          <p:nvPr/>
        </p:nvSpPr>
        <p:spPr>
          <a:xfrm>
            <a:off x="8383700" y="4587176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56C3846-16C3-436E-9C4E-C21235245090}"/>
              </a:ext>
            </a:extLst>
          </p:cNvPr>
          <p:cNvSpPr/>
          <p:nvPr/>
        </p:nvSpPr>
        <p:spPr>
          <a:xfrm rot="18095195">
            <a:off x="7596204" y="4702136"/>
            <a:ext cx="230570" cy="243367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770AB5-2DAA-4018-AA73-B11626D07B5E}"/>
              </a:ext>
            </a:extLst>
          </p:cNvPr>
          <p:cNvSpPr/>
          <p:nvPr/>
        </p:nvSpPr>
        <p:spPr>
          <a:xfrm>
            <a:off x="7955357" y="4154398"/>
            <a:ext cx="250774" cy="223759"/>
          </a:xfrm>
          <a:prstGeom prst="ellipse">
            <a:avLst/>
          </a:prstGeom>
          <a:solidFill>
            <a:srgbClr val="698AB2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7A974CF-1495-43E2-BE93-347B15823C0E}"/>
              </a:ext>
            </a:extLst>
          </p:cNvPr>
          <p:cNvSpPr/>
          <p:nvPr/>
        </p:nvSpPr>
        <p:spPr>
          <a:xfrm>
            <a:off x="2780316" y="5140680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A157980-70E1-46F2-AA5B-A59117808B81}"/>
              </a:ext>
            </a:extLst>
          </p:cNvPr>
          <p:cNvSpPr/>
          <p:nvPr/>
        </p:nvSpPr>
        <p:spPr>
          <a:xfrm>
            <a:off x="3059310" y="5664616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E944466-065F-4CF0-A895-AEAF6A2ECFAB}"/>
              </a:ext>
            </a:extLst>
          </p:cNvPr>
          <p:cNvSpPr/>
          <p:nvPr/>
        </p:nvSpPr>
        <p:spPr>
          <a:xfrm>
            <a:off x="3541092" y="4842553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754777-C67D-4063-AE83-FD14C1E7EF52}"/>
              </a:ext>
            </a:extLst>
          </p:cNvPr>
          <p:cNvSpPr/>
          <p:nvPr/>
        </p:nvSpPr>
        <p:spPr>
          <a:xfrm>
            <a:off x="3766683" y="5491502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344EAE0-A510-48EC-88E3-4CCB6E15ADF5}"/>
              </a:ext>
            </a:extLst>
          </p:cNvPr>
          <p:cNvSpPr/>
          <p:nvPr/>
        </p:nvSpPr>
        <p:spPr>
          <a:xfrm>
            <a:off x="3131251" y="4492353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95062C4-D35F-43B6-9AF8-E324DE2CF0E5}"/>
              </a:ext>
            </a:extLst>
          </p:cNvPr>
          <p:cNvSpPr/>
          <p:nvPr/>
        </p:nvSpPr>
        <p:spPr>
          <a:xfrm rot="18095195">
            <a:off x="2307509" y="4600751"/>
            <a:ext cx="230570" cy="25649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4E0356A-D98A-4F21-ABC8-8EB9B0EC7645}"/>
              </a:ext>
            </a:extLst>
          </p:cNvPr>
          <p:cNvSpPr/>
          <p:nvPr/>
        </p:nvSpPr>
        <p:spPr>
          <a:xfrm>
            <a:off x="2679811" y="4059575"/>
            <a:ext cx="264296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58E911AD-6E88-4C8B-A155-BE7C874D76E0}"/>
              </a:ext>
            </a:extLst>
          </p:cNvPr>
          <p:cNvSpPr/>
          <p:nvPr/>
        </p:nvSpPr>
        <p:spPr>
          <a:xfrm>
            <a:off x="5381567" y="5235501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2798EE1-8665-4565-B3F4-8416CD8B6847}"/>
              </a:ext>
            </a:extLst>
          </p:cNvPr>
          <p:cNvSpPr/>
          <p:nvPr/>
        </p:nvSpPr>
        <p:spPr>
          <a:xfrm>
            <a:off x="6103420" y="4937375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3915FE8C-4C70-43B4-AC10-EECF3FD8075C}"/>
              </a:ext>
            </a:extLst>
          </p:cNvPr>
          <p:cNvSpPr/>
          <p:nvPr/>
        </p:nvSpPr>
        <p:spPr>
          <a:xfrm>
            <a:off x="5646288" y="5759437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D28BB16-67C5-4ED0-B520-A088A1133406}"/>
              </a:ext>
            </a:extLst>
          </p:cNvPr>
          <p:cNvSpPr/>
          <p:nvPr/>
        </p:nvSpPr>
        <p:spPr>
          <a:xfrm>
            <a:off x="6317469" y="5586324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03AB53E-7998-4D01-8294-D6E95A6EBB06}"/>
              </a:ext>
            </a:extLst>
          </p:cNvPr>
          <p:cNvSpPr/>
          <p:nvPr/>
        </p:nvSpPr>
        <p:spPr>
          <a:xfrm rot="18095195">
            <a:off x="4927051" y="4702135"/>
            <a:ext cx="230570" cy="24336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1A963C8-3B40-46F3-80AE-136850A13F54}"/>
              </a:ext>
            </a:extLst>
          </p:cNvPr>
          <p:cNvSpPr/>
          <p:nvPr/>
        </p:nvSpPr>
        <p:spPr>
          <a:xfrm>
            <a:off x="5286204" y="4154397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0E200AF-B693-4744-845E-68CFA64A9342}"/>
              </a:ext>
            </a:extLst>
          </p:cNvPr>
          <p:cNvSpPr/>
          <p:nvPr/>
        </p:nvSpPr>
        <p:spPr>
          <a:xfrm>
            <a:off x="8050721" y="5235501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643741F-B088-44C1-A555-8DF3EE4B408C}"/>
              </a:ext>
            </a:extLst>
          </p:cNvPr>
          <p:cNvSpPr/>
          <p:nvPr/>
        </p:nvSpPr>
        <p:spPr>
          <a:xfrm>
            <a:off x="8772574" y="4937375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A850669-FA50-41A2-871B-156AD1725D75}"/>
              </a:ext>
            </a:extLst>
          </p:cNvPr>
          <p:cNvSpPr/>
          <p:nvPr/>
        </p:nvSpPr>
        <p:spPr>
          <a:xfrm>
            <a:off x="8315442" y="5759437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FFC0BF1-E293-4CB1-AFAB-A0FEEFB6F851}"/>
              </a:ext>
            </a:extLst>
          </p:cNvPr>
          <p:cNvSpPr/>
          <p:nvPr/>
        </p:nvSpPr>
        <p:spPr>
          <a:xfrm>
            <a:off x="8986623" y="5586324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46B8CCB-5129-4263-AE9B-562CB80A07E7}"/>
              </a:ext>
            </a:extLst>
          </p:cNvPr>
          <p:cNvSpPr/>
          <p:nvPr/>
        </p:nvSpPr>
        <p:spPr>
          <a:xfrm>
            <a:off x="8383701" y="4587175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ED0C896-FA98-44D3-912F-C7E776E29FDC}"/>
              </a:ext>
            </a:extLst>
          </p:cNvPr>
          <p:cNvSpPr/>
          <p:nvPr/>
        </p:nvSpPr>
        <p:spPr>
          <a:xfrm rot="18095195">
            <a:off x="7596205" y="4702135"/>
            <a:ext cx="230570" cy="24336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AB88A3-63CB-4F59-B951-DDEA353CCE3A}"/>
              </a:ext>
            </a:extLst>
          </p:cNvPr>
          <p:cNvSpPr/>
          <p:nvPr/>
        </p:nvSpPr>
        <p:spPr>
          <a:xfrm>
            <a:off x="7955358" y="4154397"/>
            <a:ext cx="250774" cy="22375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EC72061-76CB-47EC-9D4A-9777CC296E74}"/>
                  </a:ext>
                </a:extLst>
              </p:cNvPr>
              <p:cNvSpPr/>
              <p:nvPr/>
            </p:nvSpPr>
            <p:spPr>
              <a:xfrm>
                <a:off x="4553273" y="2600598"/>
                <a:ext cx="3430746" cy="957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EC72061-76CB-47EC-9D4A-9777CC296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73" y="2600598"/>
                <a:ext cx="3430746" cy="95757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B9FF858-296E-430E-8124-7AEFBEF865B9}"/>
                  </a:ext>
                </a:extLst>
              </p:cNvPr>
              <p:cNvSpPr txBox="1"/>
              <p:nvPr/>
            </p:nvSpPr>
            <p:spPr>
              <a:xfrm>
                <a:off x="5807254" y="6123543"/>
                <a:ext cx="45422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B9FF858-296E-430E-8124-7AEFBEF86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4" y="6123543"/>
                <a:ext cx="454227" cy="401072"/>
              </a:xfrm>
              <a:prstGeom prst="rect">
                <a:avLst/>
              </a:prstGeom>
              <a:blipFill>
                <a:blip r:embed="rId49"/>
                <a:stretch>
                  <a:fillRect l="-24324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3AA227-85C2-496F-AA2B-E2A558EDA064}"/>
                  </a:ext>
                </a:extLst>
              </p:cNvPr>
              <p:cNvSpPr txBox="1"/>
              <p:nvPr/>
            </p:nvSpPr>
            <p:spPr>
              <a:xfrm>
                <a:off x="8443732" y="6141897"/>
                <a:ext cx="454227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3AA227-85C2-496F-AA2B-E2A558ED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732" y="6141897"/>
                <a:ext cx="454227" cy="402803"/>
              </a:xfrm>
              <a:prstGeom prst="rect">
                <a:avLst/>
              </a:prstGeom>
              <a:blipFill>
                <a:blip r:embed="rId50"/>
                <a:stretch>
                  <a:fillRect l="-22667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81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36ED-3C70-4182-B346-7D555FAF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25625"/>
            <a:ext cx="11357428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Max-min is much harder than a single submodular function…</a:t>
            </a:r>
          </a:p>
          <a:p>
            <a:pPr marL="457200" lvl="1" indent="0">
              <a:buNone/>
            </a:pPr>
            <a:r>
              <a:rPr lang="en-US" dirty="0"/>
              <a:t>(NP-hard to even approximate, must relax)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06173-F690-4A66-88F4-FB1BC2B5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2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36ED-3C70-4182-B346-7D555FAF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25625"/>
            <a:ext cx="11357428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Max-min is much harder than a single submodular function…</a:t>
            </a:r>
          </a:p>
          <a:p>
            <a:pPr marL="457200" lvl="1" indent="0">
              <a:buNone/>
            </a:pPr>
            <a:r>
              <a:rPr lang="en-US" dirty="0"/>
              <a:t>(NP-hard to even approximate, must relax)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…and influence maximization has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06173-F690-4A66-88F4-FB1BC2B5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DE3A1-A29D-4A15-A9FE-2EA52F13BAF1}"/>
              </a:ext>
            </a:extLst>
          </p:cNvPr>
          <p:cNvSpPr/>
          <p:nvPr/>
        </p:nvSpPr>
        <p:spPr>
          <a:xfrm>
            <a:off x="5547361" y="3769360"/>
            <a:ext cx="6522720" cy="615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exponentially many objectives (or more)</a:t>
            </a:r>
          </a:p>
        </p:txBody>
      </p:sp>
    </p:spTree>
    <p:extLst>
      <p:ext uri="{BB962C8B-B14F-4D97-AF65-F5344CB8AC3E}">
        <p14:creationId xmlns:p14="http://schemas.microsoft.com/office/powerpoint/2010/main" val="1050000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B1891D-FD36-452C-B759-0561D7027850}"/>
              </a:ext>
            </a:extLst>
          </p:cNvPr>
          <p:cNvSpPr/>
          <p:nvPr/>
        </p:nvSpPr>
        <p:spPr>
          <a:xfrm>
            <a:off x="0" y="-101600"/>
            <a:ext cx="5588000" cy="6959600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10E5-710B-4680-A708-5B53C75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8B763-2D93-44CA-A77C-6D2D0BAE3641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A6D8C7-01DA-41C0-98B8-A0AF23D10C0E}"/>
              </a:ext>
            </a:extLst>
          </p:cNvPr>
          <p:cNvSpPr/>
          <p:nvPr/>
        </p:nvSpPr>
        <p:spPr>
          <a:xfrm>
            <a:off x="2549330" y="165423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FD8A48-345C-49FA-A9FF-07649D9B6E31}"/>
              </a:ext>
            </a:extLst>
          </p:cNvPr>
          <p:cNvSpPr/>
          <p:nvPr/>
        </p:nvSpPr>
        <p:spPr>
          <a:xfrm>
            <a:off x="2342564" y="206998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9FE10-C9F2-449A-A5D5-CAB80CC08E45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91C99-2087-4D2D-AC0A-86E6FCB78721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2336256" y="1710815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E9EF0-BE38-49AB-8C37-375278B92AA5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2279542" y="1918173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1A231-DB4E-4450-BDEF-DAECAB07ECC0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2646146" y="1750825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97E703E-244A-4DBC-B2BD-E1785B1B0B26}"/>
              </a:ext>
            </a:extLst>
          </p:cNvPr>
          <p:cNvSpPr/>
          <p:nvPr/>
        </p:nvSpPr>
        <p:spPr>
          <a:xfrm>
            <a:off x="2373439" y="147711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EFC85-7A07-47D1-81EC-FCDB10B2B4CA}"/>
              </a:ext>
            </a:extLst>
          </p:cNvPr>
          <p:cNvCxnSpPr>
            <a:cxnSpLocks/>
            <a:stCxn id="9" idx="1"/>
            <a:endCxn id="15" idx="5"/>
          </p:cNvCxnSpPr>
          <p:nvPr/>
        </p:nvCxnSpPr>
        <p:spPr>
          <a:xfrm flipH="1" flipV="1">
            <a:off x="2470255" y="1573712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3979E-D48C-457F-94AE-F4FF34AFC4D9}"/>
              </a:ext>
            </a:extLst>
          </p:cNvPr>
          <p:cNvCxnSpPr>
            <a:cxnSpLocks/>
            <a:stCxn id="15" idx="2"/>
            <a:endCxn id="19" idx="5"/>
          </p:cNvCxnSpPr>
          <p:nvPr/>
        </p:nvCxnSpPr>
        <p:spPr>
          <a:xfrm flipH="1">
            <a:off x="2123549" y="1533702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9263F-A33A-419C-A248-C5C638256471}"/>
              </a:ext>
            </a:extLst>
          </p:cNvPr>
          <p:cNvCxnSpPr>
            <a:cxnSpLocks/>
            <a:stCxn id="15" idx="0"/>
            <a:endCxn id="20" idx="5"/>
          </p:cNvCxnSpPr>
          <p:nvPr/>
        </p:nvCxnSpPr>
        <p:spPr>
          <a:xfrm flipH="1" flipV="1">
            <a:off x="2276511" y="1354835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3DBA3C-9115-4CCE-91C3-C770B87A62D7}"/>
              </a:ext>
            </a:extLst>
          </p:cNvPr>
          <p:cNvSpPr/>
          <p:nvPr/>
        </p:nvSpPr>
        <p:spPr>
          <a:xfrm rot="18095195">
            <a:off x="2011086" y="1541762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D0ACFF-2447-4DDB-B963-6C0120571B75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6557B1-1E13-453C-850B-35AEE897DC5C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A7B4CB-CE54-4112-A854-D92117B467ED}"/>
              </a:ext>
            </a:extLst>
          </p:cNvPr>
          <p:cNvSpPr/>
          <p:nvPr/>
        </p:nvSpPr>
        <p:spPr>
          <a:xfrm>
            <a:off x="2549330" y="165423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4E51C5-9303-4095-8B4C-33DC4EEBDEAB}"/>
              </a:ext>
            </a:extLst>
          </p:cNvPr>
          <p:cNvSpPr/>
          <p:nvPr/>
        </p:nvSpPr>
        <p:spPr>
          <a:xfrm>
            <a:off x="2342565" y="206998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F49465-7649-4EF9-A770-E210CEFA6EF2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6D975D-D4B6-4A52-85E6-FC879C5BE57C}"/>
              </a:ext>
            </a:extLst>
          </p:cNvPr>
          <p:cNvSpPr/>
          <p:nvPr/>
        </p:nvSpPr>
        <p:spPr>
          <a:xfrm>
            <a:off x="2373439" y="147711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E78FC9-49B7-4716-8E88-3AE42F38E2F0}"/>
              </a:ext>
            </a:extLst>
          </p:cNvPr>
          <p:cNvSpPr/>
          <p:nvPr/>
        </p:nvSpPr>
        <p:spPr>
          <a:xfrm rot="18095195">
            <a:off x="2011087" y="1541762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9BB73-A4F6-4E44-A80C-F92942EF317F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EB0194-2547-4D53-B65C-D9D0BA748281}"/>
              </a:ext>
            </a:extLst>
          </p:cNvPr>
          <p:cNvGrpSpPr/>
          <p:nvPr/>
        </p:nvGrpSpPr>
        <p:grpSpPr>
          <a:xfrm>
            <a:off x="438150" y="2592367"/>
            <a:ext cx="745221" cy="924911"/>
            <a:chOff x="2960004" y="2617431"/>
            <a:chExt cx="2503486" cy="294615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30628D-064C-4404-81E3-DE50C2F1152B}"/>
                </a:ext>
              </a:extLst>
            </p:cNvPr>
            <p:cNvSpPr/>
            <p:nvPr/>
          </p:nvSpPr>
          <p:spPr>
            <a:xfrm>
              <a:off x="3660355" y="435906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BCBED79-42A2-4DD1-9841-44F1A06703D8}"/>
                </a:ext>
              </a:extLst>
            </p:cNvPr>
            <p:cNvSpPr/>
            <p:nvPr/>
          </p:nvSpPr>
          <p:spPr>
            <a:xfrm>
              <a:off x="4757198" y="3878793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1CCC05-9F7D-4461-B9A6-918129C3456A}"/>
                </a:ext>
              </a:extLst>
            </p:cNvPr>
            <p:cNvSpPr/>
            <p:nvPr/>
          </p:nvSpPr>
          <p:spPr>
            <a:xfrm>
              <a:off x="4062593" y="520311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85CB42-976E-4445-8770-13AA05C84874}"/>
                </a:ext>
              </a:extLst>
            </p:cNvPr>
            <p:cNvSpPr/>
            <p:nvPr/>
          </p:nvSpPr>
          <p:spPr>
            <a:xfrm>
              <a:off x="5082442" y="492423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80B0A9-0F61-484E-8643-0DE144F68835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041402" y="4059029"/>
              <a:ext cx="715796" cy="480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5E62205-C8E9-47EB-9098-9C31E981740B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3850878" y="4719537"/>
              <a:ext cx="402238" cy="48357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7B99D31-03B3-4FB4-A711-B70A0F6BBDCB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082442" y="4186474"/>
              <a:ext cx="190523" cy="73776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502AE3-1C1C-409A-971D-70E3C20A84C2}"/>
                </a:ext>
              </a:extLst>
            </p:cNvPr>
            <p:cNvSpPr/>
            <p:nvPr/>
          </p:nvSpPr>
          <p:spPr>
            <a:xfrm>
              <a:off x="4166313" y="3314628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6297564-7680-406C-BCE4-41FA71025B21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491557" y="3622309"/>
              <a:ext cx="321443" cy="309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49BF0BD-94EC-4415-A975-14EFF93A9E13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3326836" y="3494864"/>
              <a:ext cx="839477" cy="1558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0DA1DC-7FCB-4178-8B79-81C2A7D50F46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3840695" y="2925114"/>
              <a:ext cx="516141" cy="3895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13C7A0-E939-4F43-A37C-EEA3164DF7D6}"/>
                </a:ext>
              </a:extLst>
            </p:cNvPr>
            <p:cNvSpPr/>
            <p:nvPr/>
          </p:nvSpPr>
          <p:spPr>
            <a:xfrm rot="18095195">
              <a:off x="2959178" y="3510958"/>
              <a:ext cx="371443" cy="3697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8C983B-06E3-459F-B897-C2C91EDFFFD3}"/>
                </a:ext>
              </a:extLst>
            </p:cNvPr>
            <p:cNvSpPr/>
            <p:nvPr/>
          </p:nvSpPr>
          <p:spPr>
            <a:xfrm>
              <a:off x="3515451" y="2617432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56274-A1DC-46F9-AD67-4797E7A20212}"/>
                </a:ext>
              </a:extLst>
            </p:cNvPr>
            <p:cNvSpPr/>
            <p:nvPr/>
          </p:nvSpPr>
          <p:spPr>
            <a:xfrm>
              <a:off x="3660355" y="435906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BBEE6A-3C4E-4B47-B551-152B670B2FB4}"/>
                </a:ext>
              </a:extLst>
            </p:cNvPr>
            <p:cNvSpPr/>
            <p:nvPr/>
          </p:nvSpPr>
          <p:spPr>
            <a:xfrm>
              <a:off x="4757199" y="3878792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1425153-AC07-4DBA-ABEC-3A55C5CBB62D}"/>
                </a:ext>
              </a:extLst>
            </p:cNvPr>
            <p:cNvSpPr/>
            <p:nvPr/>
          </p:nvSpPr>
          <p:spPr>
            <a:xfrm>
              <a:off x="4062594" y="5203115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E6747C-AD28-4F43-9B33-52F854645074}"/>
                </a:ext>
              </a:extLst>
            </p:cNvPr>
            <p:cNvSpPr/>
            <p:nvPr/>
          </p:nvSpPr>
          <p:spPr>
            <a:xfrm>
              <a:off x="5082443" y="492423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F4573F-E65D-4497-BE0D-1DFD1FB2F073}"/>
                </a:ext>
              </a:extLst>
            </p:cNvPr>
            <p:cNvSpPr/>
            <p:nvPr/>
          </p:nvSpPr>
          <p:spPr>
            <a:xfrm>
              <a:off x="4166314" y="3314627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37C4627-08D8-4880-9C38-E2FE6C899425}"/>
                </a:ext>
              </a:extLst>
            </p:cNvPr>
            <p:cNvSpPr/>
            <p:nvPr/>
          </p:nvSpPr>
          <p:spPr>
            <a:xfrm rot="18095195">
              <a:off x="2959180" y="3510958"/>
              <a:ext cx="371443" cy="36979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7269866-558C-4A53-8225-22FDD432E6B9}"/>
                </a:ext>
              </a:extLst>
            </p:cNvPr>
            <p:cNvSpPr/>
            <p:nvPr/>
          </p:nvSpPr>
          <p:spPr>
            <a:xfrm>
              <a:off x="3515452" y="2617431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516B0E05-9055-44E1-8E71-D04C0CA6DF2E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C9AE31-FBCE-4109-BA37-DAABBD8A6F1F}"/>
              </a:ext>
            </a:extLst>
          </p:cNvPr>
          <p:cNvSpPr/>
          <p:nvPr/>
        </p:nvSpPr>
        <p:spPr>
          <a:xfrm>
            <a:off x="3045285" y="461035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C85724-8138-4224-9CB5-E4F1FEC55888}"/>
              </a:ext>
            </a:extLst>
          </p:cNvPr>
          <p:cNvSpPr/>
          <p:nvPr/>
        </p:nvSpPr>
        <p:spPr>
          <a:xfrm>
            <a:off x="2838519" y="502611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32E7BDE-4276-492E-B205-7B6C6CAC9919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BBD3A5-F8DE-41DF-B859-F58400839E31}"/>
              </a:ext>
            </a:extLst>
          </p:cNvPr>
          <p:cNvCxnSpPr>
            <a:cxnSpLocks/>
            <a:stCxn id="97" idx="1"/>
            <a:endCxn id="102" idx="2"/>
          </p:cNvCxnSpPr>
          <p:nvPr/>
        </p:nvCxnSpPr>
        <p:spPr>
          <a:xfrm flipH="1" flipV="1">
            <a:off x="2534808" y="4602595"/>
            <a:ext cx="200587" cy="1751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45C6BD6-1E33-4C5B-ACF9-FA638CF41254}"/>
              </a:ext>
            </a:extLst>
          </p:cNvPr>
          <p:cNvCxnSpPr>
            <a:stCxn id="84" idx="4"/>
            <a:endCxn id="86" idx="0"/>
          </p:cNvCxnSpPr>
          <p:nvPr/>
        </p:nvCxnSpPr>
        <p:spPr>
          <a:xfrm>
            <a:off x="2775497" y="4874300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3D625E-CAAF-43DA-B534-FD201809683D}"/>
              </a:ext>
            </a:extLst>
          </p:cNvPr>
          <p:cNvCxnSpPr>
            <a:cxnSpLocks/>
            <a:stCxn id="100" idx="7"/>
            <a:endCxn id="99" idx="7"/>
          </p:cNvCxnSpPr>
          <p:nvPr/>
        </p:nvCxnSpPr>
        <p:spPr>
          <a:xfrm flipH="1">
            <a:off x="2935337" y="4955136"/>
            <a:ext cx="303581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9EC077-D959-43D7-908B-0F17B41D11A1}"/>
              </a:ext>
            </a:extLst>
          </p:cNvPr>
          <p:cNvSpPr/>
          <p:nvPr/>
        </p:nvSpPr>
        <p:spPr>
          <a:xfrm>
            <a:off x="2869394" y="443324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E33AD4-5C90-426A-A306-40A09F9D621F}"/>
              </a:ext>
            </a:extLst>
          </p:cNvPr>
          <p:cNvCxnSpPr>
            <a:cxnSpLocks/>
            <a:stCxn id="85" idx="1"/>
            <a:endCxn id="91" idx="5"/>
          </p:cNvCxnSpPr>
          <p:nvPr/>
        </p:nvCxnSpPr>
        <p:spPr>
          <a:xfrm flipH="1" flipV="1">
            <a:off x="2966210" y="4529839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3711CCC-33A9-4A51-9C52-8BD9215C3292}"/>
              </a:ext>
            </a:extLst>
          </p:cNvPr>
          <p:cNvCxnSpPr>
            <a:cxnSpLocks/>
            <a:stCxn id="91" idx="2"/>
            <a:endCxn id="95" idx="5"/>
          </p:cNvCxnSpPr>
          <p:nvPr/>
        </p:nvCxnSpPr>
        <p:spPr>
          <a:xfrm flipH="1">
            <a:off x="2619504" y="4489829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77AEB5-55CD-42E0-A763-AECD72C62407}"/>
              </a:ext>
            </a:extLst>
          </p:cNvPr>
          <p:cNvCxnSpPr>
            <a:cxnSpLocks/>
            <a:stCxn id="103" idx="3"/>
            <a:endCxn id="102" idx="6"/>
          </p:cNvCxnSpPr>
          <p:nvPr/>
        </p:nvCxnSpPr>
        <p:spPr>
          <a:xfrm flipH="1">
            <a:off x="2595887" y="4310962"/>
            <a:ext cx="96374" cy="1922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BFF9DEB-E172-4DC6-845A-892FECC35815}"/>
              </a:ext>
            </a:extLst>
          </p:cNvPr>
          <p:cNvSpPr/>
          <p:nvPr/>
        </p:nvSpPr>
        <p:spPr>
          <a:xfrm rot="18095195">
            <a:off x="2507041" y="4497889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A248180-A6F8-4AFE-814C-5B648234C4C6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560B793-CE22-49C4-B2CC-A3671A9EBD2B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229D932-35B9-47EA-851E-BE9B0A43B892}"/>
              </a:ext>
            </a:extLst>
          </p:cNvPr>
          <p:cNvSpPr/>
          <p:nvPr/>
        </p:nvSpPr>
        <p:spPr>
          <a:xfrm>
            <a:off x="3045285" y="461035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0D4B0A-66A0-4684-BFFF-DA0BF2B35675}"/>
              </a:ext>
            </a:extLst>
          </p:cNvPr>
          <p:cNvSpPr/>
          <p:nvPr/>
        </p:nvSpPr>
        <p:spPr>
          <a:xfrm>
            <a:off x="2838520" y="502611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70EDDF9-09DC-4FB1-BEB2-14A7D13F9644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2B16E1-1390-4099-BEED-30C86235BA18}"/>
              </a:ext>
            </a:extLst>
          </p:cNvPr>
          <p:cNvSpPr/>
          <p:nvPr/>
        </p:nvSpPr>
        <p:spPr>
          <a:xfrm>
            <a:off x="2869394" y="44332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FDFB7E3-E6A3-4174-8D96-F809A36F2D18}"/>
              </a:ext>
            </a:extLst>
          </p:cNvPr>
          <p:cNvSpPr/>
          <p:nvPr/>
        </p:nvSpPr>
        <p:spPr>
          <a:xfrm rot="18095195">
            <a:off x="2507042" y="4497889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D59480A-CF8E-43BC-BD1F-DD4CC446A3AA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4F3C9D-5584-48CB-9C04-F245D53BCE30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1431EAF-7368-415B-9120-54BE0BF375D8}"/>
              </a:ext>
            </a:extLst>
          </p:cNvPr>
          <p:cNvSpPr/>
          <p:nvPr/>
        </p:nvSpPr>
        <p:spPr>
          <a:xfrm>
            <a:off x="5080032" y="374139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BBAAB34-96D2-4D0E-8643-FCFAA7375A35}"/>
              </a:ext>
            </a:extLst>
          </p:cNvPr>
          <p:cNvSpPr/>
          <p:nvPr/>
        </p:nvSpPr>
        <p:spPr>
          <a:xfrm>
            <a:off x="4873266" y="415714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AD0A66-A6E7-4E13-95DE-753AEC01512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2B8B32D-7BEB-428E-9614-7691ECD1ADF9}"/>
              </a:ext>
            </a:extLst>
          </p:cNvPr>
          <p:cNvCxnSpPr>
            <a:cxnSpLocks/>
            <a:stCxn id="106" idx="5"/>
            <a:endCxn id="108" idx="0"/>
          </p:cNvCxnSpPr>
          <p:nvPr/>
        </p:nvCxnSpPr>
        <p:spPr>
          <a:xfrm>
            <a:off x="5176848" y="3837983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286F1D2-A4BB-4188-82A4-E74C7C77B757}"/>
              </a:ext>
            </a:extLst>
          </p:cNvPr>
          <p:cNvSpPr/>
          <p:nvPr/>
        </p:nvSpPr>
        <p:spPr>
          <a:xfrm>
            <a:off x="4904141" y="356427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C78DB52-AAD4-46C9-82E8-FAA0136F3D12}"/>
              </a:ext>
            </a:extLst>
          </p:cNvPr>
          <p:cNvCxnSpPr>
            <a:cxnSpLocks/>
            <a:stCxn id="106" idx="1"/>
            <a:endCxn id="112" idx="5"/>
          </p:cNvCxnSpPr>
          <p:nvPr/>
        </p:nvCxnSpPr>
        <p:spPr>
          <a:xfrm flipH="1" flipV="1">
            <a:off x="5000957" y="3660870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B71283E-6120-41C0-8BE8-CAB531B2B462}"/>
              </a:ext>
            </a:extLst>
          </p:cNvPr>
          <p:cNvCxnSpPr>
            <a:cxnSpLocks/>
            <a:stCxn id="112" idx="2"/>
            <a:endCxn id="116" idx="5"/>
          </p:cNvCxnSpPr>
          <p:nvPr/>
        </p:nvCxnSpPr>
        <p:spPr>
          <a:xfrm flipH="1">
            <a:off x="4654251" y="3620860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BC66BD74-AF4B-4D06-98C5-3884EC843F34}"/>
              </a:ext>
            </a:extLst>
          </p:cNvPr>
          <p:cNvSpPr/>
          <p:nvPr/>
        </p:nvSpPr>
        <p:spPr>
          <a:xfrm rot="18095195">
            <a:off x="4541788" y="3628920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82836D5-732B-498D-9BBD-77D966F7A88B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1C723E-4D41-4477-9CE0-3FA606CD1A41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C5B54B9-E33D-4358-8EFA-01C860208F80}"/>
              </a:ext>
            </a:extLst>
          </p:cNvPr>
          <p:cNvSpPr/>
          <p:nvPr/>
        </p:nvSpPr>
        <p:spPr>
          <a:xfrm>
            <a:off x="5080032" y="374138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5DA023B-599B-4B60-8E83-4E7B3C489E30}"/>
              </a:ext>
            </a:extLst>
          </p:cNvPr>
          <p:cNvSpPr/>
          <p:nvPr/>
        </p:nvSpPr>
        <p:spPr>
          <a:xfrm>
            <a:off x="4873267" y="41571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37558C8-59E7-4F98-9DB8-A2976A4CE73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7077C41-0DCB-4248-96BA-34FA381AA40E}"/>
              </a:ext>
            </a:extLst>
          </p:cNvPr>
          <p:cNvSpPr/>
          <p:nvPr/>
        </p:nvSpPr>
        <p:spPr>
          <a:xfrm>
            <a:off x="4904141" y="356427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271BD86-8CC1-4D68-A6C8-DA55A61CE58D}"/>
              </a:ext>
            </a:extLst>
          </p:cNvPr>
          <p:cNvSpPr/>
          <p:nvPr/>
        </p:nvSpPr>
        <p:spPr>
          <a:xfrm rot="18095195">
            <a:off x="4541789" y="3628920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AB809B48-1B0D-4FA4-891D-035BD4D34994}"/>
              </a:ext>
            </a:extLst>
          </p:cNvPr>
          <p:cNvSpPr/>
          <p:nvPr/>
        </p:nvSpPr>
        <p:spPr>
          <a:xfrm>
            <a:off x="967012" y="1846049"/>
            <a:ext cx="3893665" cy="2571114"/>
          </a:xfrm>
          <a:prstGeom prst="pentagon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761CC51-5C70-402C-95B1-BF5EC7A5582D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9DD21-36AD-4E86-A6D9-1FA86BA0A123}"/>
              </a:ext>
            </a:extLst>
          </p:cNvPr>
          <p:cNvSpPr/>
          <p:nvPr/>
        </p:nvSpPr>
        <p:spPr>
          <a:xfrm rot="8548707">
            <a:off x="2508192" y="2413386"/>
            <a:ext cx="1011213" cy="14832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/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/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Distributions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blipFill>
                <a:blip r:embed="rId3"/>
                <a:stretch>
                  <a:fillRect l="-3401" t="-4202"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2398CD27-93A3-4DBB-B02C-6229971DAAB1}"/>
              </a:ext>
            </a:extLst>
          </p:cNvPr>
          <p:cNvSpPr/>
          <p:nvPr/>
        </p:nvSpPr>
        <p:spPr>
          <a:xfrm>
            <a:off x="2965220" y="3154996"/>
            <a:ext cx="89859" cy="7877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CD4AE7F-7A3F-4168-8592-A58D27354AC5}"/>
              </a:ext>
            </a:extLst>
          </p:cNvPr>
          <p:cNvCxnSpPr>
            <a:cxnSpLocks/>
          </p:cNvCxnSpPr>
          <p:nvPr/>
        </p:nvCxnSpPr>
        <p:spPr>
          <a:xfrm flipH="1">
            <a:off x="3111428" y="3074093"/>
            <a:ext cx="1652201" cy="112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9C1319F-AD00-4686-ACAD-BD8768E10A68}"/>
              </a:ext>
            </a:extLst>
          </p:cNvPr>
          <p:cNvGrpSpPr/>
          <p:nvPr/>
        </p:nvGrpSpPr>
        <p:grpSpPr>
          <a:xfrm>
            <a:off x="4229099" y="1527520"/>
            <a:ext cx="745222" cy="924911"/>
            <a:chOff x="6095999" y="2219991"/>
            <a:chExt cx="745222" cy="9249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8D9B1A-C442-4AE6-A87C-7DAE7999A0E0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F35601-84E6-49B4-8287-AE1A1EA8E63F}"/>
                </a:ext>
              </a:extLst>
            </p:cNvPr>
            <p:cNvSpPr/>
            <p:nvPr/>
          </p:nvSpPr>
          <p:spPr>
            <a:xfrm>
              <a:off x="6630977" y="261598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A22DC-9488-4379-8BA2-96335FC2A088}"/>
                </a:ext>
              </a:extLst>
            </p:cNvPr>
            <p:cNvSpPr/>
            <p:nvPr/>
          </p:nvSpPr>
          <p:spPr>
            <a:xfrm>
              <a:off x="6424211" y="303173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1A240-5444-4F53-88B2-9D0415FE4FE4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32A087-EF3C-4C8F-9F26-708438857E86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 flipV="1">
              <a:off x="6417903" y="2672564"/>
              <a:ext cx="213073" cy="15077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4F8084-8FF1-4181-85D7-29459F84CD2F}"/>
                </a:ext>
              </a:extLst>
            </p:cNvPr>
            <p:cNvCxnSpPr>
              <a:stCxn id="42" idx="4"/>
              <a:endCxn id="44" idx="0"/>
            </p:cNvCxnSpPr>
            <p:nvPr/>
          </p:nvCxnSpPr>
          <p:spPr>
            <a:xfrm>
              <a:off x="6361189" y="2879922"/>
              <a:ext cx="119736" cy="1518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011595-508C-403A-B62B-B468688829FA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6727793" y="2712574"/>
              <a:ext cx="56714" cy="23161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2AD302-F4A3-4EC0-B2DB-28E5AE299D32}"/>
                </a:ext>
              </a:extLst>
            </p:cNvPr>
            <p:cNvSpPr/>
            <p:nvPr/>
          </p:nvSpPr>
          <p:spPr>
            <a:xfrm>
              <a:off x="6455086" y="2438868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68E771-BDDB-4A09-81B8-20009A9ED184}"/>
                </a:ext>
              </a:extLst>
            </p:cNvPr>
            <p:cNvCxnSpPr>
              <a:cxnSpLocks/>
              <a:stCxn id="43" idx="1"/>
              <a:endCxn id="49" idx="5"/>
            </p:cNvCxnSpPr>
            <p:nvPr/>
          </p:nvCxnSpPr>
          <p:spPr>
            <a:xfrm flipH="1" flipV="1">
              <a:off x="6551902" y="2535461"/>
              <a:ext cx="95685" cy="970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722D582-E103-4733-9EA5-C8EE75F7384F}"/>
                </a:ext>
              </a:extLst>
            </p:cNvPr>
            <p:cNvCxnSpPr>
              <a:cxnSpLocks/>
              <a:stCxn id="49" idx="2"/>
              <a:endCxn id="53" idx="5"/>
            </p:cNvCxnSpPr>
            <p:nvPr/>
          </p:nvCxnSpPr>
          <p:spPr>
            <a:xfrm flipH="1">
              <a:off x="6205196" y="2495451"/>
              <a:ext cx="249890" cy="4893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1B95E0-441B-44EA-9E05-84F419D5BF80}"/>
                </a:ext>
              </a:extLst>
            </p:cNvPr>
            <p:cNvCxnSpPr>
              <a:cxnSpLocks/>
              <a:stCxn id="49" idx="0"/>
              <a:endCxn id="54" idx="5"/>
            </p:cNvCxnSpPr>
            <p:nvPr/>
          </p:nvCxnSpPr>
          <p:spPr>
            <a:xfrm flipH="1" flipV="1">
              <a:off x="6358158" y="2316584"/>
              <a:ext cx="153641" cy="12228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BC8872-5047-4B84-B497-131A3233F039}"/>
                </a:ext>
              </a:extLst>
            </p:cNvPr>
            <p:cNvSpPr/>
            <p:nvPr/>
          </p:nvSpPr>
          <p:spPr>
            <a:xfrm rot="18095195">
              <a:off x="6092733" y="2503511"/>
              <a:ext cx="116610" cy="1100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2C4127-A68A-4989-92CD-A6BC28D67947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A94028-AB72-4C39-BB2A-7604E566B877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1AE411-B6CB-4C18-9436-F158E116994F}"/>
                </a:ext>
              </a:extLst>
            </p:cNvPr>
            <p:cNvSpPr/>
            <p:nvPr/>
          </p:nvSpPr>
          <p:spPr>
            <a:xfrm>
              <a:off x="6630977" y="2615980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79F6FF-BEA7-49CA-B218-D7A6A7708BD8}"/>
                </a:ext>
              </a:extLst>
            </p:cNvPr>
            <p:cNvSpPr/>
            <p:nvPr/>
          </p:nvSpPr>
          <p:spPr>
            <a:xfrm>
              <a:off x="6424212" y="303173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C9EFB5B-E9C3-480D-BB9C-7E82A88DCFFD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2825140-2A49-4972-9878-7CF47EF21913}"/>
                </a:ext>
              </a:extLst>
            </p:cNvPr>
            <p:cNvSpPr/>
            <p:nvPr/>
          </p:nvSpPr>
          <p:spPr>
            <a:xfrm>
              <a:off x="6455086" y="2438867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A0B668C-29B7-4F26-A7F4-A7A536188850}"/>
                </a:ext>
              </a:extLst>
            </p:cNvPr>
            <p:cNvSpPr/>
            <p:nvPr/>
          </p:nvSpPr>
          <p:spPr>
            <a:xfrm rot="18095195">
              <a:off x="6092734" y="2503511"/>
              <a:ext cx="116610" cy="11007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926A91-FDD5-42C9-B64A-39EB12428332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B27C7F4-11DF-41D5-A4F7-1832DA1BFF8D}"/>
                </a:ext>
              </a:extLst>
            </p:cNvPr>
            <p:cNvCxnSpPr>
              <a:cxnSpLocks/>
              <a:stCxn id="55" idx="1"/>
              <a:endCxn id="60" idx="3"/>
            </p:cNvCxnSpPr>
            <p:nvPr/>
          </p:nvCxnSpPr>
          <p:spPr>
            <a:xfrm flipH="1" flipV="1">
              <a:off x="6162597" y="2614055"/>
              <a:ext cx="158490" cy="16927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F24E817-8973-4894-B0B9-119AC73D9296}"/>
                </a:ext>
              </a:extLst>
            </p:cNvPr>
            <p:cNvCxnSpPr>
              <a:cxnSpLocks/>
              <a:stCxn id="55" idx="7"/>
              <a:endCxn id="59" idx="4"/>
            </p:cNvCxnSpPr>
            <p:nvPr/>
          </p:nvCxnSpPr>
          <p:spPr>
            <a:xfrm flipV="1">
              <a:off x="6401293" y="2552033"/>
              <a:ext cx="110507" cy="23129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981C433-B31D-4C47-B0DB-3BFB0292401B}"/>
                </a:ext>
              </a:extLst>
            </p:cNvPr>
            <p:cNvCxnSpPr>
              <a:cxnSpLocks/>
              <a:stCxn id="56" idx="1"/>
              <a:endCxn id="60" idx="4"/>
            </p:cNvCxnSpPr>
            <p:nvPr/>
          </p:nvCxnSpPr>
          <p:spPr>
            <a:xfrm flipH="1" flipV="1">
              <a:off x="6197924" y="2587378"/>
              <a:ext cx="449664" cy="451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9B0ED43-F6EE-43A5-8ADC-F7D59F46E765}"/>
              </a:ext>
            </a:extLst>
          </p:cNvPr>
          <p:cNvCxnSpPr>
            <a:cxnSpLocks/>
            <a:stCxn id="30" idx="1"/>
            <a:endCxn id="29" idx="7"/>
          </p:cNvCxnSpPr>
          <p:nvPr/>
        </p:nvCxnSpPr>
        <p:spPr>
          <a:xfrm flipH="1">
            <a:off x="2439382" y="1999009"/>
            <a:ext cx="223375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34546A-1A86-44A7-BF92-058FC5A33DAE}"/>
              </a:ext>
            </a:extLst>
          </p:cNvPr>
          <p:cNvCxnSpPr>
            <a:cxnSpLocks/>
            <a:stCxn id="27" idx="1"/>
            <a:endCxn id="32" idx="4"/>
          </p:cNvCxnSpPr>
          <p:nvPr/>
        </p:nvCxnSpPr>
        <p:spPr>
          <a:xfrm flipH="1" flipV="1">
            <a:off x="2116277" y="1625629"/>
            <a:ext cx="123163" cy="1959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/>
              <p:nvPr/>
            </p:nvSpPr>
            <p:spPr>
              <a:xfrm>
                <a:off x="5883831" y="1166802"/>
                <a:ext cx="5912603" cy="260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Distributionally robust optimization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All influence distributions close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Measure with divergence,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</a:t>
                </a:r>
              </a:p>
              <a:p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3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31" y="1166802"/>
                <a:ext cx="5912603" cy="2600199"/>
              </a:xfrm>
              <a:prstGeom prst="rect">
                <a:avLst/>
              </a:prstGeom>
              <a:blipFill>
                <a:blip r:embed="rId4"/>
                <a:stretch>
                  <a:fillRect l="-1443" t="-1639" r="-6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5C83B5-EA8D-47A1-8681-9627DD769537}"/>
              </a:ext>
            </a:extLst>
          </p:cNvPr>
          <p:cNvCxnSpPr>
            <a:cxnSpLocks/>
          </p:cNvCxnSpPr>
          <p:nvPr/>
        </p:nvCxnSpPr>
        <p:spPr>
          <a:xfrm flipV="1">
            <a:off x="1425953" y="3512705"/>
            <a:ext cx="904511" cy="7825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9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B1891D-FD36-452C-B759-0561D7027850}"/>
              </a:ext>
            </a:extLst>
          </p:cNvPr>
          <p:cNvSpPr/>
          <p:nvPr/>
        </p:nvSpPr>
        <p:spPr>
          <a:xfrm>
            <a:off x="0" y="-101600"/>
            <a:ext cx="5588000" cy="6959600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10E5-710B-4680-A708-5B53C75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8B763-2D93-44CA-A77C-6D2D0BAE3641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A6D8C7-01DA-41C0-98B8-A0AF23D10C0E}"/>
              </a:ext>
            </a:extLst>
          </p:cNvPr>
          <p:cNvSpPr/>
          <p:nvPr/>
        </p:nvSpPr>
        <p:spPr>
          <a:xfrm>
            <a:off x="2549330" y="165423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FD8A48-345C-49FA-A9FF-07649D9B6E31}"/>
              </a:ext>
            </a:extLst>
          </p:cNvPr>
          <p:cNvSpPr/>
          <p:nvPr/>
        </p:nvSpPr>
        <p:spPr>
          <a:xfrm>
            <a:off x="2342564" y="206998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9FE10-C9F2-449A-A5D5-CAB80CC08E45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91C99-2087-4D2D-AC0A-86E6FCB78721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2336256" y="1710815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E9EF0-BE38-49AB-8C37-375278B92AA5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2279542" y="1918173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1A231-DB4E-4450-BDEF-DAECAB07ECC0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2646146" y="1750825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97E703E-244A-4DBC-B2BD-E1785B1B0B26}"/>
              </a:ext>
            </a:extLst>
          </p:cNvPr>
          <p:cNvSpPr/>
          <p:nvPr/>
        </p:nvSpPr>
        <p:spPr>
          <a:xfrm>
            <a:off x="2373439" y="147711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EFC85-7A07-47D1-81EC-FCDB10B2B4CA}"/>
              </a:ext>
            </a:extLst>
          </p:cNvPr>
          <p:cNvCxnSpPr>
            <a:cxnSpLocks/>
            <a:stCxn id="9" idx="1"/>
            <a:endCxn id="15" idx="5"/>
          </p:cNvCxnSpPr>
          <p:nvPr/>
        </p:nvCxnSpPr>
        <p:spPr>
          <a:xfrm flipH="1" flipV="1">
            <a:off x="2470255" y="1573712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3979E-D48C-457F-94AE-F4FF34AFC4D9}"/>
              </a:ext>
            </a:extLst>
          </p:cNvPr>
          <p:cNvCxnSpPr>
            <a:cxnSpLocks/>
            <a:stCxn id="15" idx="2"/>
            <a:endCxn id="19" idx="5"/>
          </p:cNvCxnSpPr>
          <p:nvPr/>
        </p:nvCxnSpPr>
        <p:spPr>
          <a:xfrm flipH="1">
            <a:off x="2123549" y="1533702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9263F-A33A-419C-A248-C5C638256471}"/>
              </a:ext>
            </a:extLst>
          </p:cNvPr>
          <p:cNvCxnSpPr>
            <a:cxnSpLocks/>
            <a:stCxn id="15" idx="0"/>
            <a:endCxn id="20" idx="5"/>
          </p:cNvCxnSpPr>
          <p:nvPr/>
        </p:nvCxnSpPr>
        <p:spPr>
          <a:xfrm flipH="1" flipV="1">
            <a:off x="2276511" y="1354835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3DBA3C-9115-4CCE-91C3-C770B87A62D7}"/>
              </a:ext>
            </a:extLst>
          </p:cNvPr>
          <p:cNvSpPr/>
          <p:nvPr/>
        </p:nvSpPr>
        <p:spPr>
          <a:xfrm rot="18095195">
            <a:off x="2011086" y="1541762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D0ACFF-2447-4DDB-B963-6C0120571B75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6557B1-1E13-453C-850B-35AEE897DC5C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A7B4CB-CE54-4112-A854-D92117B467ED}"/>
              </a:ext>
            </a:extLst>
          </p:cNvPr>
          <p:cNvSpPr/>
          <p:nvPr/>
        </p:nvSpPr>
        <p:spPr>
          <a:xfrm>
            <a:off x="2549330" y="165423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4E51C5-9303-4095-8B4C-33DC4EEBDEAB}"/>
              </a:ext>
            </a:extLst>
          </p:cNvPr>
          <p:cNvSpPr/>
          <p:nvPr/>
        </p:nvSpPr>
        <p:spPr>
          <a:xfrm>
            <a:off x="2342565" y="206998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F49465-7649-4EF9-A770-E210CEFA6EF2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6D975D-D4B6-4A52-85E6-FC879C5BE57C}"/>
              </a:ext>
            </a:extLst>
          </p:cNvPr>
          <p:cNvSpPr/>
          <p:nvPr/>
        </p:nvSpPr>
        <p:spPr>
          <a:xfrm>
            <a:off x="2373439" y="147711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E78FC9-49B7-4716-8E88-3AE42F38E2F0}"/>
              </a:ext>
            </a:extLst>
          </p:cNvPr>
          <p:cNvSpPr/>
          <p:nvPr/>
        </p:nvSpPr>
        <p:spPr>
          <a:xfrm rot="18095195">
            <a:off x="2011087" y="1541762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9BB73-A4F6-4E44-A80C-F92942EF317F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EB0194-2547-4D53-B65C-D9D0BA748281}"/>
              </a:ext>
            </a:extLst>
          </p:cNvPr>
          <p:cNvGrpSpPr/>
          <p:nvPr/>
        </p:nvGrpSpPr>
        <p:grpSpPr>
          <a:xfrm>
            <a:off x="438150" y="2592367"/>
            <a:ext cx="745221" cy="924911"/>
            <a:chOff x="2960004" y="2617431"/>
            <a:chExt cx="2503486" cy="294615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30628D-064C-4404-81E3-DE50C2F1152B}"/>
                </a:ext>
              </a:extLst>
            </p:cNvPr>
            <p:cNvSpPr/>
            <p:nvPr/>
          </p:nvSpPr>
          <p:spPr>
            <a:xfrm>
              <a:off x="3660355" y="435906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BCBED79-42A2-4DD1-9841-44F1A06703D8}"/>
                </a:ext>
              </a:extLst>
            </p:cNvPr>
            <p:cNvSpPr/>
            <p:nvPr/>
          </p:nvSpPr>
          <p:spPr>
            <a:xfrm>
              <a:off x="4757198" y="3878793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1CCC05-9F7D-4461-B9A6-918129C3456A}"/>
                </a:ext>
              </a:extLst>
            </p:cNvPr>
            <p:cNvSpPr/>
            <p:nvPr/>
          </p:nvSpPr>
          <p:spPr>
            <a:xfrm>
              <a:off x="4062593" y="520311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85CB42-976E-4445-8770-13AA05C84874}"/>
                </a:ext>
              </a:extLst>
            </p:cNvPr>
            <p:cNvSpPr/>
            <p:nvPr/>
          </p:nvSpPr>
          <p:spPr>
            <a:xfrm>
              <a:off x="5082442" y="492423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80B0A9-0F61-484E-8643-0DE144F68835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041402" y="4059029"/>
              <a:ext cx="715796" cy="480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5E62205-C8E9-47EB-9098-9C31E981740B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3850878" y="4719537"/>
              <a:ext cx="402238" cy="48357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7B99D31-03B3-4FB4-A711-B70A0F6BBDCB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082442" y="4186474"/>
              <a:ext cx="190523" cy="73776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502AE3-1C1C-409A-971D-70E3C20A84C2}"/>
                </a:ext>
              </a:extLst>
            </p:cNvPr>
            <p:cNvSpPr/>
            <p:nvPr/>
          </p:nvSpPr>
          <p:spPr>
            <a:xfrm>
              <a:off x="4166313" y="3314628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6297564-7680-406C-BCE4-41FA71025B21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491557" y="3622309"/>
              <a:ext cx="321443" cy="309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49BF0BD-94EC-4415-A975-14EFF93A9E13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3326836" y="3494864"/>
              <a:ext cx="839477" cy="1558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0DA1DC-7FCB-4178-8B79-81C2A7D50F46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3840695" y="2925114"/>
              <a:ext cx="516141" cy="3895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13C7A0-E939-4F43-A37C-EEA3164DF7D6}"/>
                </a:ext>
              </a:extLst>
            </p:cNvPr>
            <p:cNvSpPr/>
            <p:nvPr/>
          </p:nvSpPr>
          <p:spPr>
            <a:xfrm rot="18095195">
              <a:off x="2959178" y="3510958"/>
              <a:ext cx="371443" cy="3697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8C983B-06E3-459F-B897-C2C91EDFFFD3}"/>
                </a:ext>
              </a:extLst>
            </p:cNvPr>
            <p:cNvSpPr/>
            <p:nvPr/>
          </p:nvSpPr>
          <p:spPr>
            <a:xfrm>
              <a:off x="3515451" y="2617432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56274-A1DC-46F9-AD67-4797E7A20212}"/>
                </a:ext>
              </a:extLst>
            </p:cNvPr>
            <p:cNvSpPr/>
            <p:nvPr/>
          </p:nvSpPr>
          <p:spPr>
            <a:xfrm>
              <a:off x="3660355" y="435906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BBEE6A-3C4E-4B47-B551-152B670B2FB4}"/>
                </a:ext>
              </a:extLst>
            </p:cNvPr>
            <p:cNvSpPr/>
            <p:nvPr/>
          </p:nvSpPr>
          <p:spPr>
            <a:xfrm>
              <a:off x="4757199" y="3878792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1425153-AC07-4DBA-ABEC-3A55C5CBB62D}"/>
                </a:ext>
              </a:extLst>
            </p:cNvPr>
            <p:cNvSpPr/>
            <p:nvPr/>
          </p:nvSpPr>
          <p:spPr>
            <a:xfrm>
              <a:off x="4062594" y="5203115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E6747C-AD28-4F43-9B33-52F854645074}"/>
                </a:ext>
              </a:extLst>
            </p:cNvPr>
            <p:cNvSpPr/>
            <p:nvPr/>
          </p:nvSpPr>
          <p:spPr>
            <a:xfrm>
              <a:off x="5082443" y="492423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F4573F-E65D-4497-BE0D-1DFD1FB2F073}"/>
                </a:ext>
              </a:extLst>
            </p:cNvPr>
            <p:cNvSpPr/>
            <p:nvPr/>
          </p:nvSpPr>
          <p:spPr>
            <a:xfrm>
              <a:off x="4166314" y="3314627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37C4627-08D8-4880-9C38-E2FE6C899425}"/>
                </a:ext>
              </a:extLst>
            </p:cNvPr>
            <p:cNvSpPr/>
            <p:nvPr/>
          </p:nvSpPr>
          <p:spPr>
            <a:xfrm rot="18095195">
              <a:off x="2959180" y="3510958"/>
              <a:ext cx="371443" cy="36979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7269866-558C-4A53-8225-22FDD432E6B9}"/>
                </a:ext>
              </a:extLst>
            </p:cNvPr>
            <p:cNvSpPr/>
            <p:nvPr/>
          </p:nvSpPr>
          <p:spPr>
            <a:xfrm>
              <a:off x="3515452" y="2617431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516B0E05-9055-44E1-8E71-D04C0CA6DF2E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C9AE31-FBCE-4109-BA37-DAABBD8A6F1F}"/>
              </a:ext>
            </a:extLst>
          </p:cNvPr>
          <p:cNvSpPr/>
          <p:nvPr/>
        </p:nvSpPr>
        <p:spPr>
          <a:xfrm>
            <a:off x="3045285" y="461035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C85724-8138-4224-9CB5-E4F1FEC55888}"/>
              </a:ext>
            </a:extLst>
          </p:cNvPr>
          <p:cNvSpPr/>
          <p:nvPr/>
        </p:nvSpPr>
        <p:spPr>
          <a:xfrm>
            <a:off x="2838519" y="502611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32E7BDE-4276-492E-B205-7B6C6CAC9919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BBD3A5-F8DE-41DF-B859-F58400839E31}"/>
              </a:ext>
            </a:extLst>
          </p:cNvPr>
          <p:cNvCxnSpPr>
            <a:cxnSpLocks/>
            <a:stCxn id="97" idx="1"/>
            <a:endCxn id="102" idx="2"/>
          </p:cNvCxnSpPr>
          <p:nvPr/>
        </p:nvCxnSpPr>
        <p:spPr>
          <a:xfrm flipH="1" flipV="1">
            <a:off x="2534808" y="4602595"/>
            <a:ext cx="200587" cy="1751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45C6BD6-1E33-4C5B-ACF9-FA638CF41254}"/>
              </a:ext>
            </a:extLst>
          </p:cNvPr>
          <p:cNvCxnSpPr>
            <a:stCxn id="84" idx="4"/>
            <a:endCxn id="86" idx="0"/>
          </p:cNvCxnSpPr>
          <p:nvPr/>
        </p:nvCxnSpPr>
        <p:spPr>
          <a:xfrm>
            <a:off x="2775497" y="4874300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3D625E-CAAF-43DA-B534-FD201809683D}"/>
              </a:ext>
            </a:extLst>
          </p:cNvPr>
          <p:cNvCxnSpPr>
            <a:cxnSpLocks/>
            <a:stCxn id="100" idx="7"/>
            <a:endCxn id="99" idx="7"/>
          </p:cNvCxnSpPr>
          <p:nvPr/>
        </p:nvCxnSpPr>
        <p:spPr>
          <a:xfrm flipH="1">
            <a:off x="2935337" y="4955136"/>
            <a:ext cx="303581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9EC077-D959-43D7-908B-0F17B41D11A1}"/>
              </a:ext>
            </a:extLst>
          </p:cNvPr>
          <p:cNvSpPr/>
          <p:nvPr/>
        </p:nvSpPr>
        <p:spPr>
          <a:xfrm>
            <a:off x="2869394" y="443324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E33AD4-5C90-426A-A306-40A09F9D621F}"/>
              </a:ext>
            </a:extLst>
          </p:cNvPr>
          <p:cNvCxnSpPr>
            <a:cxnSpLocks/>
            <a:stCxn id="85" idx="1"/>
            <a:endCxn id="91" idx="5"/>
          </p:cNvCxnSpPr>
          <p:nvPr/>
        </p:nvCxnSpPr>
        <p:spPr>
          <a:xfrm flipH="1" flipV="1">
            <a:off x="2966210" y="4529839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3711CCC-33A9-4A51-9C52-8BD9215C3292}"/>
              </a:ext>
            </a:extLst>
          </p:cNvPr>
          <p:cNvCxnSpPr>
            <a:cxnSpLocks/>
            <a:stCxn id="91" idx="2"/>
            <a:endCxn id="95" idx="5"/>
          </p:cNvCxnSpPr>
          <p:nvPr/>
        </p:nvCxnSpPr>
        <p:spPr>
          <a:xfrm flipH="1">
            <a:off x="2619504" y="4489829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77AEB5-55CD-42E0-A763-AECD72C62407}"/>
              </a:ext>
            </a:extLst>
          </p:cNvPr>
          <p:cNvCxnSpPr>
            <a:cxnSpLocks/>
            <a:stCxn id="103" idx="3"/>
            <a:endCxn id="102" idx="6"/>
          </p:cNvCxnSpPr>
          <p:nvPr/>
        </p:nvCxnSpPr>
        <p:spPr>
          <a:xfrm flipH="1">
            <a:off x="2595887" y="4310962"/>
            <a:ext cx="96374" cy="1922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BFF9DEB-E172-4DC6-845A-892FECC35815}"/>
              </a:ext>
            </a:extLst>
          </p:cNvPr>
          <p:cNvSpPr/>
          <p:nvPr/>
        </p:nvSpPr>
        <p:spPr>
          <a:xfrm rot="18095195">
            <a:off x="2507041" y="4497889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A248180-A6F8-4AFE-814C-5B648234C4C6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560B793-CE22-49C4-B2CC-A3671A9EBD2B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229D932-35B9-47EA-851E-BE9B0A43B892}"/>
              </a:ext>
            </a:extLst>
          </p:cNvPr>
          <p:cNvSpPr/>
          <p:nvPr/>
        </p:nvSpPr>
        <p:spPr>
          <a:xfrm>
            <a:off x="3045285" y="461035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0D4B0A-66A0-4684-BFFF-DA0BF2B35675}"/>
              </a:ext>
            </a:extLst>
          </p:cNvPr>
          <p:cNvSpPr/>
          <p:nvPr/>
        </p:nvSpPr>
        <p:spPr>
          <a:xfrm>
            <a:off x="2838520" y="502611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70EDDF9-09DC-4FB1-BEB2-14A7D13F9644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2B16E1-1390-4099-BEED-30C86235BA18}"/>
              </a:ext>
            </a:extLst>
          </p:cNvPr>
          <p:cNvSpPr/>
          <p:nvPr/>
        </p:nvSpPr>
        <p:spPr>
          <a:xfrm>
            <a:off x="2869394" y="44332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FDFB7E3-E6A3-4174-8D96-F809A36F2D18}"/>
              </a:ext>
            </a:extLst>
          </p:cNvPr>
          <p:cNvSpPr/>
          <p:nvPr/>
        </p:nvSpPr>
        <p:spPr>
          <a:xfrm rot="18095195">
            <a:off x="2507042" y="4497889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D59480A-CF8E-43BC-BD1F-DD4CC446A3AA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4F3C9D-5584-48CB-9C04-F245D53BCE30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1431EAF-7368-415B-9120-54BE0BF375D8}"/>
              </a:ext>
            </a:extLst>
          </p:cNvPr>
          <p:cNvSpPr/>
          <p:nvPr/>
        </p:nvSpPr>
        <p:spPr>
          <a:xfrm>
            <a:off x="5080032" y="374139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BBAAB34-96D2-4D0E-8643-FCFAA7375A35}"/>
              </a:ext>
            </a:extLst>
          </p:cNvPr>
          <p:cNvSpPr/>
          <p:nvPr/>
        </p:nvSpPr>
        <p:spPr>
          <a:xfrm>
            <a:off x="4873266" y="415714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AD0A66-A6E7-4E13-95DE-753AEC01512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2B8B32D-7BEB-428E-9614-7691ECD1ADF9}"/>
              </a:ext>
            </a:extLst>
          </p:cNvPr>
          <p:cNvCxnSpPr>
            <a:cxnSpLocks/>
            <a:stCxn id="106" idx="5"/>
            <a:endCxn id="108" idx="0"/>
          </p:cNvCxnSpPr>
          <p:nvPr/>
        </p:nvCxnSpPr>
        <p:spPr>
          <a:xfrm>
            <a:off x="5176848" y="3837983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286F1D2-A4BB-4188-82A4-E74C7C77B757}"/>
              </a:ext>
            </a:extLst>
          </p:cNvPr>
          <p:cNvSpPr/>
          <p:nvPr/>
        </p:nvSpPr>
        <p:spPr>
          <a:xfrm>
            <a:off x="4904141" y="356427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C78DB52-AAD4-46C9-82E8-FAA0136F3D12}"/>
              </a:ext>
            </a:extLst>
          </p:cNvPr>
          <p:cNvCxnSpPr>
            <a:cxnSpLocks/>
            <a:stCxn id="106" idx="1"/>
            <a:endCxn id="112" idx="5"/>
          </p:cNvCxnSpPr>
          <p:nvPr/>
        </p:nvCxnSpPr>
        <p:spPr>
          <a:xfrm flipH="1" flipV="1">
            <a:off x="5000957" y="3660870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B71283E-6120-41C0-8BE8-CAB531B2B462}"/>
              </a:ext>
            </a:extLst>
          </p:cNvPr>
          <p:cNvCxnSpPr>
            <a:cxnSpLocks/>
            <a:stCxn id="112" idx="2"/>
            <a:endCxn id="116" idx="5"/>
          </p:cNvCxnSpPr>
          <p:nvPr/>
        </p:nvCxnSpPr>
        <p:spPr>
          <a:xfrm flipH="1">
            <a:off x="4654251" y="3620860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BC66BD74-AF4B-4D06-98C5-3884EC843F34}"/>
              </a:ext>
            </a:extLst>
          </p:cNvPr>
          <p:cNvSpPr/>
          <p:nvPr/>
        </p:nvSpPr>
        <p:spPr>
          <a:xfrm rot="18095195">
            <a:off x="4541788" y="3628920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82836D5-732B-498D-9BBD-77D966F7A88B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1C723E-4D41-4477-9CE0-3FA606CD1A41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C5B54B9-E33D-4358-8EFA-01C860208F80}"/>
              </a:ext>
            </a:extLst>
          </p:cNvPr>
          <p:cNvSpPr/>
          <p:nvPr/>
        </p:nvSpPr>
        <p:spPr>
          <a:xfrm>
            <a:off x="5080032" y="374138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5DA023B-599B-4B60-8E83-4E7B3C489E30}"/>
              </a:ext>
            </a:extLst>
          </p:cNvPr>
          <p:cNvSpPr/>
          <p:nvPr/>
        </p:nvSpPr>
        <p:spPr>
          <a:xfrm>
            <a:off x="4873267" y="41571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37558C8-59E7-4F98-9DB8-A2976A4CE73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7077C41-0DCB-4248-96BA-34FA381AA40E}"/>
              </a:ext>
            </a:extLst>
          </p:cNvPr>
          <p:cNvSpPr/>
          <p:nvPr/>
        </p:nvSpPr>
        <p:spPr>
          <a:xfrm>
            <a:off x="4904141" y="356427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271BD86-8CC1-4D68-A6C8-DA55A61CE58D}"/>
              </a:ext>
            </a:extLst>
          </p:cNvPr>
          <p:cNvSpPr/>
          <p:nvPr/>
        </p:nvSpPr>
        <p:spPr>
          <a:xfrm rot="18095195">
            <a:off x="4541789" y="3628920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AB809B48-1B0D-4FA4-891D-035BD4D34994}"/>
              </a:ext>
            </a:extLst>
          </p:cNvPr>
          <p:cNvSpPr/>
          <p:nvPr/>
        </p:nvSpPr>
        <p:spPr>
          <a:xfrm>
            <a:off x="967012" y="1846049"/>
            <a:ext cx="3893665" cy="2571114"/>
          </a:xfrm>
          <a:prstGeom prst="pentagon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761CC51-5C70-402C-95B1-BF5EC7A5582D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9DD21-36AD-4E86-A6D9-1FA86BA0A123}"/>
              </a:ext>
            </a:extLst>
          </p:cNvPr>
          <p:cNvSpPr/>
          <p:nvPr/>
        </p:nvSpPr>
        <p:spPr>
          <a:xfrm rot="8548707">
            <a:off x="2508192" y="2413386"/>
            <a:ext cx="1011213" cy="14832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/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/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Distributions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blipFill>
                <a:blip r:embed="rId3"/>
                <a:stretch>
                  <a:fillRect l="-3401" t="-4202"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2398CD27-93A3-4DBB-B02C-6229971DAAB1}"/>
              </a:ext>
            </a:extLst>
          </p:cNvPr>
          <p:cNvSpPr/>
          <p:nvPr/>
        </p:nvSpPr>
        <p:spPr>
          <a:xfrm>
            <a:off x="2965220" y="3154996"/>
            <a:ext cx="89859" cy="7877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CD4AE7F-7A3F-4168-8592-A58D27354AC5}"/>
              </a:ext>
            </a:extLst>
          </p:cNvPr>
          <p:cNvCxnSpPr>
            <a:cxnSpLocks/>
          </p:cNvCxnSpPr>
          <p:nvPr/>
        </p:nvCxnSpPr>
        <p:spPr>
          <a:xfrm flipH="1">
            <a:off x="3111428" y="3074093"/>
            <a:ext cx="1652201" cy="112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9C1319F-AD00-4686-ACAD-BD8768E10A68}"/>
              </a:ext>
            </a:extLst>
          </p:cNvPr>
          <p:cNvGrpSpPr/>
          <p:nvPr/>
        </p:nvGrpSpPr>
        <p:grpSpPr>
          <a:xfrm>
            <a:off x="4229099" y="1527520"/>
            <a:ext cx="745222" cy="924911"/>
            <a:chOff x="6095999" y="2219991"/>
            <a:chExt cx="745222" cy="9249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8D9B1A-C442-4AE6-A87C-7DAE7999A0E0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F35601-84E6-49B4-8287-AE1A1EA8E63F}"/>
                </a:ext>
              </a:extLst>
            </p:cNvPr>
            <p:cNvSpPr/>
            <p:nvPr/>
          </p:nvSpPr>
          <p:spPr>
            <a:xfrm>
              <a:off x="6630977" y="261598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A22DC-9488-4379-8BA2-96335FC2A088}"/>
                </a:ext>
              </a:extLst>
            </p:cNvPr>
            <p:cNvSpPr/>
            <p:nvPr/>
          </p:nvSpPr>
          <p:spPr>
            <a:xfrm>
              <a:off x="6424211" y="303173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1A240-5444-4F53-88B2-9D0415FE4FE4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32A087-EF3C-4C8F-9F26-708438857E86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 flipV="1">
              <a:off x="6417903" y="2672564"/>
              <a:ext cx="213073" cy="15077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4F8084-8FF1-4181-85D7-29459F84CD2F}"/>
                </a:ext>
              </a:extLst>
            </p:cNvPr>
            <p:cNvCxnSpPr>
              <a:stCxn id="42" idx="4"/>
              <a:endCxn id="44" idx="0"/>
            </p:cNvCxnSpPr>
            <p:nvPr/>
          </p:nvCxnSpPr>
          <p:spPr>
            <a:xfrm>
              <a:off x="6361189" y="2879922"/>
              <a:ext cx="119736" cy="1518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011595-508C-403A-B62B-B468688829FA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6727793" y="2712574"/>
              <a:ext cx="56714" cy="23161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2AD302-F4A3-4EC0-B2DB-28E5AE299D32}"/>
                </a:ext>
              </a:extLst>
            </p:cNvPr>
            <p:cNvSpPr/>
            <p:nvPr/>
          </p:nvSpPr>
          <p:spPr>
            <a:xfrm>
              <a:off x="6455086" y="2438868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68E771-BDDB-4A09-81B8-20009A9ED184}"/>
                </a:ext>
              </a:extLst>
            </p:cNvPr>
            <p:cNvCxnSpPr>
              <a:cxnSpLocks/>
              <a:stCxn id="43" idx="1"/>
              <a:endCxn id="49" idx="5"/>
            </p:cNvCxnSpPr>
            <p:nvPr/>
          </p:nvCxnSpPr>
          <p:spPr>
            <a:xfrm flipH="1" flipV="1">
              <a:off x="6551902" y="2535461"/>
              <a:ext cx="95685" cy="970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722D582-E103-4733-9EA5-C8EE75F7384F}"/>
                </a:ext>
              </a:extLst>
            </p:cNvPr>
            <p:cNvCxnSpPr>
              <a:cxnSpLocks/>
              <a:stCxn id="49" idx="2"/>
              <a:endCxn id="53" idx="5"/>
            </p:cNvCxnSpPr>
            <p:nvPr/>
          </p:nvCxnSpPr>
          <p:spPr>
            <a:xfrm flipH="1">
              <a:off x="6205196" y="2495451"/>
              <a:ext cx="249890" cy="4893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1B95E0-441B-44EA-9E05-84F419D5BF80}"/>
                </a:ext>
              </a:extLst>
            </p:cNvPr>
            <p:cNvCxnSpPr>
              <a:cxnSpLocks/>
              <a:stCxn id="49" idx="0"/>
              <a:endCxn id="54" idx="5"/>
            </p:cNvCxnSpPr>
            <p:nvPr/>
          </p:nvCxnSpPr>
          <p:spPr>
            <a:xfrm flipH="1" flipV="1">
              <a:off x="6358158" y="2316584"/>
              <a:ext cx="153641" cy="12228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BC8872-5047-4B84-B497-131A3233F039}"/>
                </a:ext>
              </a:extLst>
            </p:cNvPr>
            <p:cNvSpPr/>
            <p:nvPr/>
          </p:nvSpPr>
          <p:spPr>
            <a:xfrm rot="18095195">
              <a:off x="6092733" y="2503511"/>
              <a:ext cx="116610" cy="1100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2C4127-A68A-4989-92CD-A6BC28D67947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A94028-AB72-4C39-BB2A-7604E566B877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1AE411-B6CB-4C18-9436-F158E116994F}"/>
                </a:ext>
              </a:extLst>
            </p:cNvPr>
            <p:cNvSpPr/>
            <p:nvPr/>
          </p:nvSpPr>
          <p:spPr>
            <a:xfrm>
              <a:off x="6630977" y="2615980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79F6FF-BEA7-49CA-B218-D7A6A7708BD8}"/>
                </a:ext>
              </a:extLst>
            </p:cNvPr>
            <p:cNvSpPr/>
            <p:nvPr/>
          </p:nvSpPr>
          <p:spPr>
            <a:xfrm>
              <a:off x="6424212" y="303173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C9EFB5B-E9C3-480D-BB9C-7E82A88DCFFD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2825140-2A49-4972-9878-7CF47EF21913}"/>
                </a:ext>
              </a:extLst>
            </p:cNvPr>
            <p:cNvSpPr/>
            <p:nvPr/>
          </p:nvSpPr>
          <p:spPr>
            <a:xfrm>
              <a:off x="6455086" y="2438867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A0B668C-29B7-4F26-A7F4-A7A536188850}"/>
                </a:ext>
              </a:extLst>
            </p:cNvPr>
            <p:cNvSpPr/>
            <p:nvPr/>
          </p:nvSpPr>
          <p:spPr>
            <a:xfrm rot="18095195">
              <a:off x="6092734" y="2503511"/>
              <a:ext cx="116610" cy="11007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926A91-FDD5-42C9-B64A-39EB12428332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B27C7F4-11DF-41D5-A4F7-1832DA1BFF8D}"/>
                </a:ext>
              </a:extLst>
            </p:cNvPr>
            <p:cNvCxnSpPr>
              <a:cxnSpLocks/>
              <a:stCxn id="55" idx="1"/>
              <a:endCxn id="60" idx="3"/>
            </p:cNvCxnSpPr>
            <p:nvPr/>
          </p:nvCxnSpPr>
          <p:spPr>
            <a:xfrm flipH="1" flipV="1">
              <a:off x="6162597" y="2614055"/>
              <a:ext cx="158490" cy="16927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F24E817-8973-4894-B0B9-119AC73D9296}"/>
                </a:ext>
              </a:extLst>
            </p:cNvPr>
            <p:cNvCxnSpPr>
              <a:cxnSpLocks/>
              <a:stCxn id="55" idx="7"/>
              <a:endCxn id="59" idx="4"/>
            </p:cNvCxnSpPr>
            <p:nvPr/>
          </p:nvCxnSpPr>
          <p:spPr>
            <a:xfrm flipV="1">
              <a:off x="6401293" y="2552033"/>
              <a:ext cx="110507" cy="23129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981C433-B31D-4C47-B0DB-3BFB0292401B}"/>
                </a:ext>
              </a:extLst>
            </p:cNvPr>
            <p:cNvCxnSpPr>
              <a:cxnSpLocks/>
              <a:stCxn id="56" idx="1"/>
              <a:endCxn id="60" idx="4"/>
            </p:cNvCxnSpPr>
            <p:nvPr/>
          </p:nvCxnSpPr>
          <p:spPr>
            <a:xfrm flipH="1" flipV="1">
              <a:off x="6197924" y="2587378"/>
              <a:ext cx="449664" cy="451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9B0ED43-F6EE-43A5-8ADC-F7D59F46E765}"/>
              </a:ext>
            </a:extLst>
          </p:cNvPr>
          <p:cNvCxnSpPr>
            <a:cxnSpLocks/>
            <a:stCxn id="30" idx="1"/>
            <a:endCxn id="29" idx="7"/>
          </p:cNvCxnSpPr>
          <p:nvPr/>
        </p:nvCxnSpPr>
        <p:spPr>
          <a:xfrm flipH="1">
            <a:off x="2439382" y="1999009"/>
            <a:ext cx="223375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34546A-1A86-44A7-BF92-058FC5A33DAE}"/>
              </a:ext>
            </a:extLst>
          </p:cNvPr>
          <p:cNvCxnSpPr>
            <a:cxnSpLocks/>
            <a:stCxn id="27" idx="1"/>
            <a:endCxn id="32" idx="4"/>
          </p:cNvCxnSpPr>
          <p:nvPr/>
        </p:nvCxnSpPr>
        <p:spPr>
          <a:xfrm flipH="1" flipV="1">
            <a:off x="2116277" y="1625629"/>
            <a:ext cx="123163" cy="1959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/>
              <p:nvPr/>
            </p:nvSpPr>
            <p:spPr>
              <a:xfrm>
                <a:off x="5883831" y="1166802"/>
                <a:ext cx="6118151" cy="3308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Distributionally robust optimization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All influence distributions close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Measure with divergence,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</a:t>
                </a:r>
              </a:p>
              <a:p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3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+</a:t>
                </a:r>
                <a:r>
                  <a:rPr lang="en-US" sz="2300" dirty="0">
                    <a:solidFill>
                      <a:srgbClr val="698AB2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Handles model uncertainty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  (e.g., distributions can have correlations)</a:t>
                </a: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31" y="1166802"/>
                <a:ext cx="6118151" cy="3308085"/>
              </a:xfrm>
              <a:prstGeom prst="rect">
                <a:avLst/>
              </a:prstGeom>
              <a:blipFill>
                <a:blip r:embed="rId4"/>
                <a:stretch>
                  <a:fillRect l="-1394" t="-1289" r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5C83B5-EA8D-47A1-8681-9627DD769537}"/>
              </a:ext>
            </a:extLst>
          </p:cNvPr>
          <p:cNvCxnSpPr>
            <a:cxnSpLocks/>
          </p:cNvCxnSpPr>
          <p:nvPr/>
        </p:nvCxnSpPr>
        <p:spPr>
          <a:xfrm flipV="1">
            <a:off x="1425953" y="3512705"/>
            <a:ext cx="904511" cy="7825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23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B1891D-FD36-452C-B759-0561D7027850}"/>
              </a:ext>
            </a:extLst>
          </p:cNvPr>
          <p:cNvSpPr/>
          <p:nvPr/>
        </p:nvSpPr>
        <p:spPr>
          <a:xfrm>
            <a:off x="0" y="-101600"/>
            <a:ext cx="5588000" cy="6959600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10E5-710B-4680-A708-5B53C75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8B763-2D93-44CA-A77C-6D2D0BAE3641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A6D8C7-01DA-41C0-98B8-A0AF23D10C0E}"/>
              </a:ext>
            </a:extLst>
          </p:cNvPr>
          <p:cNvSpPr/>
          <p:nvPr/>
        </p:nvSpPr>
        <p:spPr>
          <a:xfrm>
            <a:off x="2549330" y="165423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FD8A48-345C-49FA-A9FF-07649D9B6E31}"/>
              </a:ext>
            </a:extLst>
          </p:cNvPr>
          <p:cNvSpPr/>
          <p:nvPr/>
        </p:nvSpPr>
        <p:spPr>
          <a:xfrm>
            <a:off x="2342564" y="206998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9FE10-C9F2-449A-A5D5-CAB80CC08E45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91C99-2087-4D2D-AC0A-86E6FCB78721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2336256" y="1710815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E9EF0-BE38-49AB-8C37-375278B92AA5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2279542" y="1918173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1A231-DB4E-4450-BDEF-DAECAB07ECC0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2646146" y="1750825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97E703E-244A-4DBC-B2BD-E1785B1B0B26}"/>
              </a:ext>
            </a:extLst>
          </p:cNvPr>
          <p:cNvSpPr/>
          <p:nvPr/>
        </p:nvSpPr>
        <p:spPr>
          <a:xfrm>
            <a:off x="2373439" y="147711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EFC85-7A07-47D1-81EC-FCDB10B2B4CA}"/>
              </a:ext>
            </a:extLst>
          </p:cNvPr>
          <p:cNvCxnSpPr>
            <a:cxnSpLocks/>
            <a:stCxn id="9" idx="1"/>
            <a:endCxn id="15" idx="5"/>
          </p:cNvCxnSpPr>
          <p:nvPr/>
        </p:nvCxnSpPr>
        <p:spPr>
          <a:xfrm flipH="1" flipV="1">
            <a:off x="2470255" y="1573712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3979E-D48C-457F-94AE-F4FF34AFC4D9}"/>
              </a:ext>
            </a:extLst>
          </p:cNvPr>
          <p:cNvCxnSpPr>
            <a:cxnSpLocks/>
            <a:stCxn id="15" idx="2"/>
            <a:endCxn id="19" idx="5"/>
          </p:cNvCxnSpPr>
          <p:nvPr/>
        </p:nvCxnSpPr>
        <p:spPr>
          <a:xfrm flipH="1">
            <a:off x="2123549" y="1533702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9263F-A33A-419C-A248-C5C638256471}"/>
              </a:ext>
            </a:extLst>
          </p:cNvPr>
          <p:cNvCxnSpPr>
            <a:cxnSpLocks/>
            <a:stCxn id="15" idx="0"/>
            <a:endCxn id="20" idx="5"/>
          </p:cNvCxnSpPr>
          <p:nvPr/>
        </p:nvCxnSpPr>
        <p:spPr>
          <a:xfrm flipH="1" flipV="1">
            <a:off x="2276511" y="1354835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3DBA3C-9115-4CCE-91C3-C770B87A62D7}"/>
              </a:ext>
            </a:extLst>
          </p:cNvPr>
          <p:cNvSpPr/>
          <p:nvPr/>
        </p:nvSpPr>
        <p:spPr>
          <a:xfrm rot="18095195">
            <a:off x="2011086" y="1541762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D0ACFF-2447-4DDB-B963-6C0120571B75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6557B1-1E13-453C-850B-35AEE897DC5C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A7B4CB-CE54-4112-A854-D92117B467ED}"/>
              </a:ext>
            </a:extLst>
          </p:cNvPr>
          <p:cNvSpPr/>
          <p:nvPr/>
        </p:nvSpPr>
        <p:spPr>
          <a:xfrm>
            <a:off x="2549330" y="165423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4E51C5-9303-4095-8B4C-33DC4EEBDEAB}"/>
              </a:ext>
            </a:extLst>
          </p:cNvPr>
          <p:cNvSpPr/>
          <p:nvPr/>
        </p:nvSpPr>
        <p:spPr>
          <a:xfrm>
            <a:off x="2342565" y="206998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F49465-7649-4EF9-A770-E210CEFA6EF2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6D975D-D4B6-4A52-85E6-FC879C5BE57C}"/>
              </a:ext>
            </a:extLst>
          </p:cNvPr>
          <p:cNvSpPr/>
          <p:nvPr/>
        </p:nvSpPr>
        <p:spPr>
          <a:xfrm>
            <a:off x="2373439" y="147711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E78FC9-49B7-4716-8E88-3AE42F38E2F0}"/>
              </a:ext>
            </a:extLst>
          </p:cNvPr>
          <p:cNvSpPr/>
          <p:nvPr/>
        </p:nvSpPr>
        <p:spPr>
          <a:xfrm rot="18095195">
            <a:off x="2011087" y="1541762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9BB73-A4F6-4E44-A80C-F92942EF317F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EB0194-2547-4D53-B65C-D9D0BA748281}"/>
              </a:ext>
            </a:extLst>
          </p:cNvPr>
          <p:cNvGrpSpPr/>
          <p:nvPr/>
        </p:nvGrpSpPr>
        <p:grpSpPr>
          <a:xfrm>
            <a:off x="438150" y="2592367"/>
            <a:ext cx="745221" cy="924911"/>
            <a:chOff x="2960004" y="2617431"/>
            <a:chExt cx="2503486" cy="294615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30628D-064C-4404-81E3-DE50C2F1152B}"/>
                </a:ext>
              </a:extLst>
            </p:cNvPr>
            <p:cNvSpPr/>
            <p:nvPr/>
          </p:nvSpPr>
          <p:spPr>
            <a:xfrm>
              <a:off x="3660355" y="435906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BCBED79-42A2-4DD1-9841-44F1A06703D8}"/>
                </a:ext>
              </a:extLst>
            </p:cNvPr>
            <p:cNvSpPr/>
            <p:nvPr/>
          </p:nvSpPr>
          <p:spPr>
            <a:xfrm>
              <a:off x="4757198" y="3878793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1CCC05-9F7D-4461-B9A6-918129C3456A}"/>
                </a:ext>
              </a:extLst>
            </p:cNvPr>
            <p:cNvSpPr/>
            <p:nvPr/>
          </p:nvSpPr>
          <p:spPr>
            <a:xfrm>
              <a:off x="4062593" y="520311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85CB42-976E-4445-8770-13AA05C84874}"/>
                </a:ext>
              </a:extLst>
            </p:cNvPr>
            <p:cNvSpPr/>
            <p:nvPr/>
          </p:nvSpPr>
          <p:spPr>
            <a:xfrm>
              <a:off x="5082442" y="492423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80B0A9-0F61-484E-8643-0DE144F68835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041402" y="4059029"/>
              <a:ext cx="715796" cy="480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5E62205-C8E9-47EB-9098-9C31E981740B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3850878" y="4719537"/>
              <a:ext cx="402238" cy="48357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7B99D31-03B3-4FB4-A711-B70A0F6BBDCB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082442" y="4186474"/>
              <a:ext cx="190523" cy="73776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502AE3-1C1C-409A-971D-70E3C20A84C2}"/>
                </a:ext>
              </a:extLst>
            </p:cNvPr>
            <p:cNvSpPr/>
            <p:nvPr/>
          </p:nvSpPr>
          <p:spPr>
            <a:xfrm>
              <a:off x="4166313" y="3314628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6297564-7680-406C-BCE4-41FA71025B21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491557" y="3622309"/>
              <a:ext cx="321443" cy="309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49BF0BD-94EC-4415-A975-14EFF93A9E13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3326836" y="3494864"/>
              <a:ext cx="839477" cy="1558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0DA1DC-7FCB-4178-8B79-81C2A7D50F46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3840695" y="2925114"/>
              <a:ext cx="516141" cy="3895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13C7A0-E939-4F43-A37C-EEA3164DF7D6}"/>
                </a:ext>
              </a:extLst>
            </p:cNvPr>
            <p:cNvSpPr/>
            <p:nvPr/>
          </p:nvSpPr>
          <p:spPr>
            <a:xfrm rot="18095195">
              <a:off x="2959178" y="3510958"/>
              <a:ext cx="371443" cy="3697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8C983B-06E3-459F-B897-C2C91EDFFFD3}"/>
                </a:ext>
              </a:extLst>
            </p:cNvPr>
            <p:cNvSpPr/>
            <p:nvPr/>
          </p:nvSpPr>
          <p:spPr>
            <a:xfrm>
              <a:off x="3515451" y="2617432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56274-A1DC-46F9-AD67-4797E7A20212}"/>
                </a:ext>
              </a:extLst>
            </p:cNvPr>
            <p:cNvSpPr/>
            <p:nvPr/>
          </p:nvSpPr>
          <p:spPr>
            <a:xfrm>
              <a:off x="3660355" y="435906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BBEE6A-3C4E-4B47-B551-152B670B2FB4}"/>
                </a:ext>
              </a:extLst>
            </p:cNvPr>
            <p:cNvSpPr/>
            <p:nvPr/>
          </p:nvSpPr>
          <p:spPr>
            <a:xfrm>
              <a:off x="4757199" y="3878792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1425153-AC07-4DBA-ABEC-3A55C5CBB62D}"/>
                </a:ext>
              </a:extLst>
            </p:cNvPr>
            <p:cNvSpPr/>
            <p:nvPr/>
          </p:nvSpPr>
          <p:spPr>
            <a:xfrm>
              <a:off x="4062594" y="5203115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E6747C-AD28-4F43-9B33-52F854645074}"/>
                </a:ext>
              </a:extLst>
            </p:cNvPr>
            <p:cNvSpPr/>
            <p:nvPr/>
          </p:nvSpPr>
          <p:spPr>
            <a:xfrm>
              <a:off x="5082443" y="492423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F4573F-E65D-4497-BE0D-1DFD1FB2F073}"/>
                </a:ext>
              </a:extLst>
            </p:cNvPr>
            <p:cNvSpPr/>
            <p:nvPr/>
          </p:nvSpPr>
          <p:spPr>
            <a:xfrm>
              <a:off x="4166314" y="3314627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37C4627-08D8-4880-9C38-E2FE6C899425}"/>
                </a:ext>
              </a:extLst>
            </p:cNvPr>
            <p:cNvSpPr/>
            <p:nvPr/>
          </p:nvSpPr>
          <p:spPr>
            <a:xfrm rot="18095195">
              <a:off x="2959180" y="3510958"/>
              <a:ext cx="371443" cy="36979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7269866-558C-4A53-8225-22FDD432E6B9}"/>
                </a:ext>
              </a:extLst>
            </p:cNvPr>
            <p:cNvSpPr/>
            <p:nvPr/>
          </p:nvSpPr>
          <p:spPr>
            <a:xfrm>
              <a:off x="3515452" y="2617431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516B0E05-9055-44E1-8E71-D04C0CA6DF2E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C9AE31-FBCE-4109-BA37-DAABBD8A6F1F}"/>
              </a:ext>
            </a:extLst>
          </p:cNvPr>
          <p:cNvSpPr/>
          <p:nvPr/>
        </p:nvSpPr>
        <p:spPr>
          <a:xfrm>
            <a:off x="3045285" y="461035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C85724-8138-4224-9CB5-E4F1FEC55888}"/>
              </a:ext>
            </a:extLst>
          </p:cNvPr>
          <p:cNvSpPr/>
          <p:nvPr/>
        </p:nvSpPr>
        <p:spPr>
          <a:xfrm>
            <a:off x="2838519" y="502611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32E7BDE-4276-492E-B205-7B6C6CAC9919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BBD3A5-F8DE-41DF-B859-F58400839E31}"/>
              </a:ext>
            </a:extLst>
          </p:cNvPr>
          <p:cNvCxnSpPr>
            <a:cxnSpLocks/>
            <a:stCxn id="97" idx="1"/>
            <a:endCxn id="102" idx="2"/>
          </p:cNvCxnSpPr>
          <p:nvPr/>
        </p:nvCxnSpPr>
        <p:spPr>
          <a:xfrm flipH="1" flipV="1">
            <a:off x="2534808" y="4602595"/>
            <a:ext cx="200587" cy="1751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45C6BD6-1E33-4C5B-ACF9-FA638CF41254}"/>
              </a:ext>
            </a:extLst>
          </p:cNvPr>
          <p:cNvCxnSpPr>
            <a:stCxn id="84" idx="4"/>
            <a:endCxn id="86" idx="0"/>
          </p:cNvCxnSpPr>
          <p:nvPr/>
        </p:nvCxnSpPr>
        <p:spPr>
          <a:xfrm>
            <a:off x="2775497" y="4874300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3D625E-CAAF-43DA-B534-FD201809683D}"/>
              </a:ext>
            </a:extLst>
          </p:cNvPr>
          <p:cNvCxnSpPr>
            <a:cxnSpLocks/>
            <a:stCxn id="100" idx="7"/>
            <a:endCxn id="99" idx="7"/>
          </p:cNvCxnSpPr>
          <p:nvPr/>
        </p:nvCxnSpPr>
        <p:spPr>
          <a:xfrm flipH="1">
            <a:off x="2935337" y="4955136"/>
            <a:ext cx="303581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9EC077-D959-43D7-908B-0F17B41D11A1}"/>
              </a:ext>
            </a:extLst>
          </p:cNvPr>
          <p:cNvSpPr/>
          <p:nvPr/>
        </p:nvSpPr>
        <p:spPr>
          <a:xfrm>
            <a:off x="2869394" y="443324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E33AD4-5C90-426A-A306-40A09F9D621F}"/>
              </a:ext>
            </a:extLst>
          </p:cNvPr>
          <p:cNvCxnSpPr>
            <a:cxnSpLocks/>
            <a:stCxn id="85" idx="1"/>
            <a:endCxn id="91" idx="5"/>
          </p:cNvCxnSpPr>
          <p:nvPr/>
        </p:nvCxnSpPr>
        <p:spPr>
          <a:xfrm flipH="1" flipV="1">
            <a:off x="2966210" y="4529839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3711CCC-33A9-4A51-9C52-8BD9215C3292}"/>
              </a:ext>
            </a:extLst>
          </p:cNvPr>
          <p:cNvCxnSpPr>
            <a:cxnSpLocks/>
            <a:stCxn id="91" idx="2"/>
            <a:endCxn id="95" idx="5"/>
          </p:cNvCxnSpPr>
          <p:nvPr/>
        </p:nvCxnSpPr>
        <p:spPr>
          <a:xfrm flipH="1">
            <a:off x="2619504" y="4489829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77AEB5-55CD-42E0-A763-AECD72C62407}"/>
              </a:ext>
            </a:extLst>
          </p:cNvPr>
          <p:cNvCxnSpPr>
            <a:cxnSpLocks/>
            <a:stCxn id="103" idx="3"/>
            <a:endCxn id="102" idx="6"/>
          </p:cNvCxnSpPr>
          <p:nvPr/>
        </p:nvCxnSpPr>
        <p:spPr>
          <a:xfrm flipH="1">
            <a:off x="2595887" y="4310962"/>
            <a:ext cx="96374" cy="1922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BFF9DEB-E172-4DC6-845A-892FECC35815}"/>
              </a:ext>
            </a:extLst>
          </p:cNvPr>
          <p:cNvSpPr/>
          <p:nvPr/>
        </p:nvSpPr>
        <p:spPr>
          <a:xfrm rot="18095195">
            <a:off x="2507041" y="4497889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A248180-A6F8-4AFE-814C-5B648234C4C6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560B793-CE22-49C4-B2CC-A3671A9EBD2B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229D932-35B9-47EA-851E-BE9B0A43B892}"/>
              </a:ext>
            </a:extLst>
          </p:cNvPr>
          <p:cNvSpPr/>
          <p:nvPr/>
        </p:nvSpPr>
        <p:spPr>
          <a:xfrm>
            <a:off x="3045285" y="461035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0D4B0A-66A0-4684-BFFF-DA0BF2B35675}"/>
              </a:ext>
            </a:extLst>
          </p:cNvPr>
          <p:cNvSpPr/>
          <p:nvPr/>
        </p:nvSpPr>
        <p:spPr>
          <a:xfrm>
            <a:off x="2838520" y="502611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70EDDF9-09DC-4FB1-BEB2-14A7D13F9644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2B16E1-1390-4099-BEED-30C86235BA18}"/>
              </a:ext>
            </a:extLst>
          </p:cNvPr>
          <p:cNvSpPr/>
          <p:nvPr/>
        </p:nvSpPr>
        <p:spPr>
          <a:xfrm>
            <a:off x="2869394" y="44332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FDFB7E3-E6A3-4174-8D96-F809A36F2D18}"/>
              </a:ext>
            </a:extLst>
          </p:cNvPr>
          <p:cNvSpPr/>
          <p:nvPr/>
        </p:nvSpPr>
        <p:spPr>
          <a:xfrm rot="18095195">
            <a:off x="2507042" y="4497889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D59480A-CF8E-43BC-BD1F-DD4CC446A3AA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4F3C9D-5584-48CB-9C04-F245D53BCE30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1431EAF-7368-415B-9120-54BE0BF375D8}"/>
              </a:ext>
            </a:extLst>
          </p:cNvPr>
          <p:cNvSpPr/>
          <p:nvPr/>
        </p:nvSpPr>
        <p:spPr>
          <a:xfrm>
            <a:off x="5080032" y="374139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BBAAB34-96D2-4D0E-8643-FCFAA7375A35}"/>
              </a:ext>
            </a:extLst>
          </p:cNvPr>
          <p:cNvSpPr/>
          <p:nvPr/>
        </p:nvSpPr>
        <p:spPr>
          <a:xfrm>
            <a:off x="4873266" y="415714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AD0A66-A6E7-4E13-95DE-753AEC01512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2B8B32D-7BEB-428E-9614-7691ECD1ADF9}"/>
              </a:ext>
            </a:extLst>
          </p:cNvPr>
          <p:cNvCxnSpPr>
            <a:cxnSpLocks/>
            <a:stCxn id="106" idx="5"/>
            <a:endCxn id="108" idx="0"/>
          </p:cNvCxnSpPr>
          <p:nvPr/>
        </p:nvCxnSpPr>
        <p:spPr>
          <a:xfrm>
            <a:off x="5176848" y="3837983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286F1D2-A4BB-4188-82A4-E74C7C77B757}"/>
              </a:ext>
            </a:extLst>
          </p:cNvPr>
          <p:cNvSpPr/>
          <p:nvPr/>
        </p:nvSpPr>
        <p:spPr>
          <a:xfrm>
            <a:off x="4904141" y="356427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C78DB52-AAD4-46C9-82E8-FAA0136F3D12}"/>
              </a:ext>
            </a:extLst>
          </p:cNvPr>
          <p:cNvCxnSpPr>
            <a:cxnSpLocks/>
            <a:stCxn id="106" idx="1"/>
            <a:endCxn id="112" idx="5"/>
          </p:cNvCxnSpPr>
          <p:nvPr/>
        </p:nvCxnSpPr>
        <p:spPr>
          <a:xfrm flipH="1" flipV="1">
            <a:off x="5000957" y="3660870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B71283E-6120-41C0-8BE8-CAB531B2B462}"/>
              </a:ext>
            </a:extLst>
          </p:cNvPr>
          <p:cNvCxnSpPr>
            <a:cxnSpLocks/>
            <a:stCxn id="112" idx="2"/>
            <a:endCxn id="116" idx="5"/>
          </p:cNvCxnSpPr>
          <p:nvPr/>
        </p:nvCxnSpPr>
        <p:spPr>
          <a:xfrm flipH="1">
            <a:off x="4654251" y="3620860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BC66BD74-AF4B-4D06-98C5-3884EC843F34}"/>
              </a:ext>
            </a:extLst>
          </p:cNvPr>
          <p:cNvSpPr/>
          <p:nvPr/>
        </p:nvSpPr>
        <p:spPr>
          <a:xfrm rot="18095195">
            <a:off x="4541788" y="3628920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82836D5-732B-498D-9BBD-77D966F7A88B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1C723E-4D41-4477-9CE0-3FA606CD1A41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C5B54B9-E33D-4358-8EFA-01C860208F80}"/>
              </a:ext>
            </a:extLst>
          </p:cNvPr>
          <p:cNvSpPr/>
          <p:nvPr/>
        </p:nvSpPr>
        <p:spPr>
          <a:xfrm>
            <a:off x="5080032" y="374138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5DA023B-599B-4B60-8E83-4E7B3C489E30}"/>
              </a:ext>
            </a:extLst>
          </p:cNvPr>
          <p:cNvSpPr/>
          <p:nvPr/>
        </p:nvSpPr>
        <p:spPr>
          <a:xfrm>
            <a:off x="4873267" y="41571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37558C8-59E7-4F98-9DB8-A2976A4CE73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7077C41-0DCB-4248-96BA-34FA381AA40E}"/>
              </a:ext>
            </a:extLst>
          </p:cNvPr>
          <p:cNvSpPr/>
          <p:nvPr/>
        </p:nvSpPr>
        <p:spPr>
          <a:xfrm>
            <a:off x="4904141" y="356427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271BD86-8CC1-4D68-A6C8-DA55A61CE58D}"/>
              </a:ext>
            </a:extLst>
          </p:cNvPr>
          <p:cNvSpPr/>
          <p:nvPr/>
        </p:nvSpPr>
        <p:spPr>
          <a:xfrm rot="18095195">
            <a:off x="4541789" y="3628920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AB809B48-1B0D-4FA4-891D-035BD4D34994}"/>
              </a:ext>
            </a:extLst>
          </p:cNvPr>
          <p:cNvSpPr/>
          <p:nvPr/>
        </p:nvSpPr>
        <p:spPr>
          <a:xfrm>
            <a:off x="967012" y="1846049"/>
            <a:ext cx="3893665" cy="2571114"/>
          </a:xfrm>
          <a:prstGeom prst="pentagon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761CC51-5C70-402C-95B1-BF5EC7A5582D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9DD21-36AD-4E86-A6D9-1FA86BA0A123}"/>
              </a:ext>
            </a:extLst>
          </p:cNvPr>
          <p:cNvSpPr/>
          <p:nvPr/>
        </p:nvSpPr>
        <p:spPr>
          <a:xfrm rot="8548707">
            <a:off x="2508192" y="2413386"/>
            <a:ext cx="1011213" cy="14832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/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/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Distributions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blipFill>
                <a:blip r:embed="rId3"/>
                <a:stretch>
                  <a:fillRect l="-3401" t="-4202"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2398CD27-93A3-4DBB-B02C-6229971DAAB1}"/>
              </a:ext>
            </a:extLst>
          </p:cNvPr>
          <p:cNvSpPr/>
          <p:nvPr/>
        </p:nvSpPr>
        <p:spPr>
          <a:xfrm>
            <a:off x="2965220" y="3154996"/>
            <a:ext cx="89859" cy="7877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CD4AE7F-7A3F-4168-8592-A58D27354AC5}"/>
              </a:ext>
            </a:extLst>
          </p:cNvPr>
          <p:cNvCxnSpPr>
            <a:cxnSpLocks/>
          </p:cNvCxnSpPr>
          <p:nvPr/>
        </p:nvCxnSpPr>
        <p:spPr>
          <a:xfrm flipH="1">
            <a:off x="3111428" y="3074093"/>
            <a:ext cx="1652201" cy="112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9C1319F-AD00-4686-ACAD-BD8768E10A68}"/>
              </a:ext>
            </a:extLst>
          </p:cNvPr>
          <p:cNvGrpSpPr/>
          <p:nvPr/>
        </p:nvGrpSpPr>
        <p:grpSpPr>
          <a:xfrm>
            <a:off x="4229099" y="1527520"/>
            <a:ext cx="745222" cy="924911"/>
            <a:chOff x="6095999" y="2219991"/>
            <a:chExt cx="745222" cy="9249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8D9B1A-C442-4AE6-A87C-7DAE7999A0E0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F35601-84E6-49B4-8287-AE1A1EA8E63F}"/>
                </a:ext>
              </a:extLst>
            </p:cNvPr>
            <p:cNvSpPr/>
            <p:nvPr/>
          </p:nvSpPr>
          <p:spPr>
            <a:xfrm>
              <a:off x="6630977" y="261598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A22DC-9488-4379-8BA2-96335FC2A088}"/>
                </a:ext>
              </a:extLst>
            </p:cNvPr>
            <p:cNvSpPr/>
            <p:nvPr/>
          </p:nvSpPr>
          <p:spPr>
            <a:xfrm>
              <a:off x="6424211" y="303173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1A240-5444-4F53-88B2-9D0415FE4FE4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32A087-EF3C-4C8F-9F26-708438857E86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 flipV="1">
              <a:off x="6417903" y="2672564"/>
              <a:ext cx="213073" cy="15077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4F8084-8FF1-4181-85D7-29459F84CD2F}"/>
                </a:ext>
              </a:extLst>
            </p:cNvPr>
            <p:cNvCxnSpPr>
              <a:stCxn id="42" idx="4"/>
              <a:endCxn id="44" idx="0"/>
            </p:cNvCxnSpPr>
            <p:nvPr/>
          </p:nvCxnSpPr>
          <p:spPr>
            <a:xfrm>
              <a:off x="6361189" y="2879922"/>
              <a:ext cx="119736" cy="1518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011595-508C-403A-B62B-B468688829FA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6727793" y="2712574"/>
              <a:ext cx="56714" cy="23161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2AD302-F4A3-4EC0-B2DB-28E5AE299D32}"/>
                </a:ext>
              </a:extLst>
            </p:cNvPr>
            <p:cNvSpPr/>
            <p:nvPr/>
          </p:nvSpPr>
          <p:spPr>
            <a:xfrm>
              <a:off x="6455086" y="2438868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68E771-BDDB-4A09-81B8-20009A9ED184}"/>
                </a:ext>
              </a:extLst>
            </p:cNvPr>
            <p:cNvCxnSpPr>
              <a:cxnSpLocks/>
              <a:stCxn id="43" idx="1"/>
              <a:endCxn id="49" idx="5"/>
            </p:cNvCxnSpPr>
            <p:nvPr/>
          </p:nvCxnSpPr>
          <p:spPr>
            <a:xfrm flipH="1" flipV="1">
              <a:off x="6551902" y="2535461"/>
              <a:ext cx="95685" cy="970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722D582-E103-4733-9EA5-C8EE75F7384F}"/>
                </a:ext>
              </a:extLst>
            </p:cNvPr>
            <p:cNvCxnSpPr>
              <a:cxnSpLocks/>
              <a:stCxn id="49" idx="2"/>
              <a:endCxn id="53" idx="5"/>
            </p:cNvCxnSpPr>
            <p:nvPr/>
          </p:nvCxnSpPr>
          <p:spPr>
            <a:xfrm flipH="1">
              <a:off x="6205196" y="2495451"/>
              <a:ext cx="249890" cy="4893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1B95E0-441B-44EA-9E05-84F419D5BF80}"/>
                </a:ext>
              </a:extLst>
            </p:cNvPr>
            <p:cNvCxnSpPr>
              <a:cxnSpLocks/>
              <a:stCxn id="49" idx="0"/>
              <a:endCxn id="54" idx="5"/>
            </p:cNvCxnSpPr>
            <p:nvPr/>
          </p:nvCxnSpPr>
          <p:spPr>
            <a:xfrm flipH="1" flipV="1">
              <a:off x="6358158" y="2316584"/>
              <a:ext cx="153641" cy="12228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BC8872-5047-4B84-B497-131A3233F039}"/>
                </a:ext>
              </a:extLst>
            </p:cNvPr>
            <p:cNvSpPr/>
            <p:nvPr/>
          </p:nvSpPr>
          <p:spPr>
            <a:xfrm rot="18095195">
              <a:off x="6092733" y="2503511"/>
              <a:ext cx="116610" cy="1100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2C4127-A68A-4989-92CD-A6BC28D67947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A94028-AB72-4C39-BB2A-7604E566B877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1AE411-B6CB-4C18-9436-F158E116994F}"/>
                </a:ext>
              </a:extLst>
            </p:cNvPr>
            <p:cNvSpPr/>
            <p:nvPr/>
          </p:nvSpPr>
          <p:spPr>
            <a:xfrm>
              <a:off x="6630977" y="2615980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79F6FF-BEA7-49CA-B218-D7A6A7708BD8}"/>
                </a:ext>
              </a:extLst>
            </p:cNvPr>
            <p:cNvSpPr/>
            <p:nvPr/>
          </p:nvSpPr>
          <p:spPr>
            <a:xfrm>
              <a:off x="6424212" y="303173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C9EFB5B-E9C3-480D-BB9C-7E82A88DCFFD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2825140-2A49-4972-9878-7CF47EF21913}"/>
                </a:ext>
              </a:extLst>
            </p:cNvPr>
            <p:cNvSpPr/>
            <p:nvPr/>
          </p:nvSpPr>
          <p:spPr>
            <a:xfrm>
              <a:off x="6455086" y="2438867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A0B668C-29B7-4F26-A7F4-A7A536188850}"/>
                </a:ext>
              </a:extLst>
            </p:cNvPr>
            <p:cNvSpPr/>
            <p:nvPr/>
          </p:nvSpPr>
          <p:spPr>
            <a:xfrm rot="18095195">
              <a:off x="6092734" y="2503511"/>
              <a:ext cx="116610" cy="11007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926A91-FDD5-42C9-B64A-39EB12428332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B27C7F4-11DF-41D5-A4F7-1832DA1BFF8D}"/>
                </a:ext>
              </a:extLst>
            </p:cNvPr>
            <p:cNvCxnSpPr>
              <a:cxnSpLocks/>
              <a:stCxn id="55" idx="1"/>
              <a:endCxn id="60" idx="3"/>
            </p:cNvCxnSpPr>
            <p:nvPr/>
          </p:nvCxnSpPr>
          <p:spPr>
            <a:xfrm flipH="1" flipV="1">
              <a:off x="6162597" y="2614055"/>
              <a:ext cx="158490" cy="16927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F24E817-8973-4894-B0B9-119AC73D9296}"/>
                </a:ext>
              </a:extLst>
            </p:cNvPr>
            <p:cNvCxnSpPr>
              <a:cxnSpLocks/>
              <a:stCxn id="55" idx="7"/>
              <a:endCxn id="59" idx="4"/>
            </p:cNvCxnSpPr>
            <p:nvPr/>
          </p:nvCxnSpPr>
          <p:spPr>
            <a:xfrm flipV="1">
              <a:off x="6401293" y="2552033"/>
              <a:ext cx="110507" cy="23129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981C433-B31D-4C47-B0DB-3BFB0292401B}"/>
                </a:ext>
              </a:extLst>
            </p:cNvPr>
            <p:cNvCxnSpPr>
              <a:cxnSpLocks/>
              <a:stCxn id="56" idx="1"/>
              <a:endCxn id="60" idx="4"/>
            </p:cNvCxnSpPr>
            <p:nvPr/>
          </p:nvCxnSpPr>
          <p:spPr>
            <a:xfrm flipH="1" flipV="1">
              <a:off x="6197924" y="2587378"/>
              <a:ext cx="449664" cy="451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9B0ED43-F6EE-43A5-8ADC-F7D59F46E765}"/>
              </a:ext>
            </a:extLst>
          </p:cNvPr>
          <p:cNvCxnSpPr>
            <a:cxnSpLocks/>
            <a:stCxn id="30" idx="1"/>
            <a:endCxn id="29" idx="7"/>
          </p:cNvCxnSpPr>
          <p:nvPr/>
        </p:nvCxnSpPr>
        <p:spPr>
          <a:xfrm flipH="1">
            <a:off x="2439382" y="1999009"/>
            <a:ext cx="223375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34546A-1A86-44A7-BF92-058FC5A33DAE}"/>
              </a:ext>
            </a:extLst>
          </p:cNvPr>
          <p:cNvCxnSpPr>
            <a:cxnSpLocks/>
            <a:stCxn id="27" idx="1"/>
            <a:endCxn id="32" idx="4"/>
          </p:cNvCxnSpPr>
          <p:nvPr/>
        </p:nvCxnSpPr>
        <p:spPr>
          <a:xfrm flipH="1" flipV="1">
            <a:off x="2116277" y="1625629"/>
            <a:ext cx="123163" cy="1959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/>
              <p:nvPr/>
            </p:nvSpPr>
            <p:spPr>
              <a:xfrm>
                <a:off x="5883831" y="1166802"/>
                <a:ext cx="6118151" cy="545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Distributionally robust optimization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All influence distributions close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Measure with divergence,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</a:t>
                </a:r>
              </a:p>
              <a:p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3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+</a:t>
                </a:r>
                <a:r>
                  <a:rPr lang="en-US" sz="2300" dirty="0">
                    <a:solidFill>
                      <a:srgbClr val="698AB2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Handles model uncertainty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  (e.g., distributions can have correlations)</a:t>
                </a: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+</a:t>
                </a:r>
                <a:r>
                  <a:rPr lang="en-US" sz="2300" dirty="0">
                    <a:solidFill>
                      <a:srgbClr val="698AB2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Improves generalization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is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  estimated from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</a:t>
                </a: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𝑓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𝑆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, 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𝜃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𝑓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𝑆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3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2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𝜌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Var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[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Sans Serif" panose="020B0604020202020204" pitchFamily="34" charset="0"/>
                                      <a:cs typeface="Microsoft Sans Serif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Sans Serif" panose="020B0604020202020204" pitchFamily="34" charset="0"/>
                                      <a:cs typeface="Microsoft Sans Serif" panose="020B0604020202020204" pitchFamily="34" charset="0"/>
                                    </a:rPr>
                                    <m:t>𝑆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Sans Serif" panose="020B0604020202020204" pitchFamily="34" charset="0"/>
                                      <a:cs typeface="Microsoft Sans Serif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Sans Serif" panose="020B0604020202020204" pitchFamily="34" charset="0"/>
                                      <a:cs typeface="Microsoft Sans Serif" panose="020B0604020202020204" pitchFamily="34" charset="0"/>
                                    </a:rPr>
                                    <m:t>𝜉</m:t>
                                  </m:r>
                                </m:e>
                              </m:d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31" y="1166802"/>
                <a:ext cx="6118151" cy="5456302"/>
              </a:xfrm>
              <a:prstGeom prst="rect">
                <a:avLst/>
              </a:prstGeom>
              <a:blipFill>
                <a:blip r:embed="rId4"/>
                <a:stretch>
                  <a:fillRect l="-1394" t="-782" r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5C83B5-EA8D-47A1-8681-9627DD769537}"/>
              </a:ext>
            </a:extLst>
          </p:cNvPr>
          <p:cNvCxnSpPr>
            <a:cxnSpLocks/>
          </p:cNvCxnSpPr>
          <p:nvPr/>
        </p:nvCxnSpPr>
        <p:spPr>
          <a:xfrm flipV="1">
            <a:off x="1425953" y="3512705"/>
            <a:ext cx="904511" cy="7825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69451C-4236-4E92-A443-BE7F5D3CF667}"/>
              </a:ext>
            </a:extLst>
          </p:cNvPr>
          <p:cNvSpPr txBox="1"/>
          <p:nvPr/>
        </p:nvSpPr>
        <p:spPr>
          <a:xfrm>
            <a:off x="5918712" y="6284550"/>
            <a:ext cx="334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(c.f. </a:t>
            </a:r>
            <a:r>
              <a:rPr lang="en-US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Namkoong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&amp; </a:t>
            </a:r>
            <a:r>
              <a:rPr lang="en-US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Duchi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755877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B1891D-FD36-452C-B759-0561D7027850}"/>
              </a:ext>
            </a:extLst>
          </p:cNvPr>
          <p:cNvSpPr/>
          <p:nvPr/>
        </p:nvSpPr>
        <p:spPr>
          <a:xfrm>
            <a:off x="0" y="-101600"/>
            <a:ext cx="5588000" cy="6959600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10E5-710B-4680-A708-5B53C75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8B763-2D93-44CA-A77C-6D2D0BAE3641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A6D8C7-01DA-41C0-98B8-A0AF23D10C0E}"/>
              </a:ext>
            </a:extLst>
          </p:cNvPr>
          <p:cNvSpPr/>
          <p:nvPr/>
        </p:nvSpPr>
        <p:spPr>
          <a:xfrm>
            <a:off x="2549330" y="165423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FD8A48-345C-49FA-A9FF-07649D9B6E31}"/>
              </a:ext>
            </a:extLst>
          </p:cNvPr>
          <p:cNvSpPr/>
          <p:nvPr/>
        </p:nvSpPr>
        <p:spPr>
          <a:xfrm>
            <a:off x="2342564" y="206998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9FE10-C9F2-449A-A5D5-CAB80CC08E45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91C99-2087-4D2D-AC0A-86E6FCB78721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2336256" y="1710815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E9EF0-BE38-49AB-8C37-375278B92AA5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2279542" y="1918173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1A231-DB4E-4450-BDEF-DAECAB07ECC0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2646146" y="1750825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97E703E-244A-4DBC-B2BD-E1785B1B0B26}"/>
              </a:ext>
            </a:extLst>
          </p:cNvPr>
          <p:cNvSpPr/>
          <p:nvPr/>
        </p:nvSpPr>
        <p:spPr>
          <a:xfrm>
            <a:off x="2373439" y="147711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EFC85-7A07-47D1-81EC-FCDB10B2B4CA}"/>
              </a:ext>
            </a:extLst>
          </p:cNvPr>
          <p:cNvCxnSpPr>
            <a:cxnSpLocks/>
            <a:stCxn id="9" idx="1"/>
            <a:endCxn id="15" idx="5"/>
          </p:cNvCxnSpPr>
          <p:nvPr/>
        </p:nvCxnSpPr>
        <p:spPr>
          <a:xfrm flipH="1" flipV="1">
            <a:off x="2470255" y="1573712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3979E-D48C-457F-94AE-F4FF34AFC4D9}"/>
              </a:ext>
            </a:extLst>
          </p:cNvPr>
          <p:cNvCxnSpPr>
            <a:cxnSpLocks/>
            <a:stCxn id="15" idx="2"/>
            <a:endCxn id="19" idx="5"/>
          </p:cNvCxnSpPr>
          <p:nvPr/>
        </p:nvCxnSpPr>
        <p:spPr>
          <a:xfrm flipH="1">
            <a:off x="2123549" y="1533702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9263F-A33A-419C-A248-C5C638256471}"/>
              </a:ext>
            </a:extLst>
          </p:cNvPr>
          <p:cNvCxnSpPr>
            <a:cxnSpLocks/>
            <a:stCxn id="15" idx="0"/>
            <a:endCxn id="20" idx="5"/>
          </p:cNvCxnSpPr>
          <p:nvPr/>
        </p:nvCxnSpPr>
        <p:spPr>
          <a:xfrm flipH="1" flipV="1">
            <a:off x="2276511" y="1354835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3DBA3C-9115-4CCE-91C3-C770B87A62D7}"/>
              </a:ext>
            </a:extLst>
          </p:cNvPr>
          <p:cNvSpPr/>
          <p:nvPr/>
        </p:nvSpPr>
        <p:spPr>
          <a:xfrm rot="18095195">
            <a:off x="2011086" y="1541762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D0ACFF-2447-4DDB-B963-6C0120571B75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6557B1-1E13-453C-850B-35AEE897DC5C}"/>
              </a:ext>
            </a:extLst>
          </p:cNvPr>
          <p:cNvSpPr/>
          <p:nvPr/>
        </p:nvSpPr>
        <p:spPr>
          <a:xfrm>
            <a:off x="2222829" y="180500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A7B4CB-CE54-4112-A854-D92117B467ED}"/>
              </a:ext>
            </a:extLst>
          </p:cNvPr>
          <p:cNvSpPr/>
          <p:nvPr/>
        </p:nvSpPr>
        <p:spPr>
          <a:xfrm>
            <a:off x="2549330" y="165423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4E51C5-9303-4095-8B4C-33DC4EEBDEAB}"/>
              </a:ext>
            </a:extLst>
          </p:cNvPr>
          <p:cNvSpPr/>
          <p:nvPr/>
        </p:nvSpPr>
        <p:spPr>
          <a:xfrm>
            <a:off x="2342565" y="2069987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F49465-7649-4EF9-A770-E210CEFA6EF2}"/>
              </a:ext>
            </a:extLst>
          </p:cNvPr>
          <p:cNvSpPr/>
          <p:nvPr/>
        </p:nvSpPr>
        <p:spPr>
          <a:xfrm>
            <a:off x="2646146" y="19824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6D975D-D4B6-4A52-85E6-FC879C5BE57C}"/>
              </a:ext>
            </a:extLst>
          </p:cNvPr>
          <p:cNvSpPr/>
          <p:nvPr/>
        </p:nvSpPr>
        <p:spPr>
          <a:xfrm>
            <a:off x="2373439" y="147711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E78FC9-49B7-4716-8E88-3AE42F38E2F0}"/>
              </a:ext>
            </a:extLst>
          </p:cNvPr>
          <p:cNvSpPr/>
          <p:nvPr/>
        </p:nvSpPr>
        <p:spPr>
          <a:xfrm rot="18095195">
            <a:off x="2011087" y="1541762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9BB73-A4F6-4E44-A80C-F92942EF317F}"/>
              </a:ext>
            </a:extLst>
          </p:cNvPr>
          <p:cNvSpPr/>
          <p:nvPr/>
        </p:nvSpPr>
        <p:spPr>
          <a:xfrm>
            <a:off x="2179695" y="125824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EB0194-2547-4D53-B65C-D9D0BA748281}"/>
              </a:ext>
            </a:extLst>
          </p:cNvPr>
          <p:cNvGrpSpPr/>
          <p:nvPr/>
        </p:nvGrpSpPr>
        <p:grpSpPr>
          <a:xfrm>
            <a:off x="438150" y="2592367"/>
            <a:ext cx="745221" cy="924911"/>
            <a:chOff x="2960004" y="2617431"/>
            <a:chExt cx="2503486" cy="294615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30628D-064C-4404-81E3-DE50C2F1152B}"/>
                </a:ext>
              </a:extLst>
            </p:cNvPr>
            <p:cNvSpPr/>
            <p:nvPr/>
          </p:nvSpPr>
          <p:spPr>
            <a:xfrm>
              <a:off x="3660355" y="435906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BCBED79-42A2-4DD1-9841-44F1A06703D8}"/>
                </a:ext>
              </a:extLst>
            </p:cNvPr>
            <p:cNvSpPr/>
            <p:nvPr/>
          </p:nvSpPr>
          <p:spPr>
            <a:xfrm>
              <a:off x="4757198" y="3878793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1CCC05-9F7D-4461-B9A6-918129C3456A}"/>
                </a:ext>
              </a:extLst>
            </p:cNvPr>
            <p:cNvSpPr/>
            <p:nvPr/>
          </p:nvSpPr>
          <p:spPr>
            <a:xfrm>
              <a:off x="4062593" y="520311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85CB42-976E-4445-8770-13AA05C84874}"/>
                </a:ext>
              </a:extLst>
            </p:cNvPr>
            <p:cNvSpPr/>
            <p:nvPr/>
          </p:nvSpPr>
          <p:spPr>
            <a:xfrm>
              <a:off x="5082442" y="4924235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80B0A9-0F61-484E-8643-0DE144F68835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4041402" y="4059029"/>
              <a:ext cx="715796" cy="480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5E62205-C8E9-47EB-9098-9C31E981740B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3850878" y="4719537"/>
              <a:ext cx="402238" cy="48357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7B99D31-03B3-4FB4-A711-B70A0F6BBDCB}"/>
                </a:ext>
              </a:extLst>
            </p:cNvPr>
            <p:cNvCxnSpPr>
              <a:cxnSpLocks/>
              <a:stCxn id="64" idx="5"/>
              <a:endCxn id="66" idx="0"/>
            </p:cNvCxnSpPr>
            <p:nvPr/>
          </p:nvCxnSpPr>
          <p:spPr>
            <a:xfrm>
              <a:off x="5082442" y="4186474"/>
              <a:ext cx="190523" cy="73776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502AE3-1C1C-409A-971D-70E3C20A84C2}"/>
                </a:ext>
              </a:extLst>
            </p:cNvPr>
            <p:cNvSpPr/>
            <p:nvPr/>
          </p:nvSpPr>
          <p:spPr>
            <a:xfrm>
              <a:off x="4166313" y="3314628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6297564-7680-406C-BCE4-41FA71025B21}"/>
                </a:ext>
              </a:extLst>
            </p:cNvPr>
            <p:cNvCxnSpPr>
              <a:cxnSpLocks/>
              <a:stCxn id="64" idx="1"/>
              <a:endCxn id="70" idx="5"/>
            </p:cNvCxnSpPr>
            <p:nvPr/>
          </p:nvCxnSpPr>
          <p:spPr>
            <a:xfrm flipH="1" flipV="1">
              <a:off x="4491557" y="3622309"/>
              <a:ext cx="321443" cy="30927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49BF0BD-94EC-4415-A975-14EFF93A9E13}"/>
                </a:ext>
              </a:extLst>
            </p:cNvPr>
            <p:cNvCxnSpPr>
              <a:cxnSpLocks/>
              <a:stCxn id="70" idx="2"/>
              <a:endCxn id="74" idx="5"/>
            </p:cNvCxnSpPr>
            <p:nvPr/>
          </p:nvCxnSpPr>
          <p:spPr>
            <a:xfrm flipH="1">
              <a:off x="3326836" y="3494864"/>
              <a:ext cx="839477" cy="1558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0DA1DC-7FCB-4178-8B79-81C2A7D50F46}"/>
                </a:ext>
              </a:extLst>
            </p:cNvPr>
            <p:cNvCxnSpPr>
              <a:cxnSpLocks/>
              <a:stCxn id="70" idx="0"/>
              <a:endCxn id="75" idx="5"/>
            </p:cNvCxnSpPr>
            <p:nvPr/>
          </p:nvCxnSpPr>
          <p:spPr>
            <a:xfrm flipH="1" flipV="1">
              <a:off x="3840695" y="2925114"/>
              <a:ext cx="516141" cy="3895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13C7A0-E939-4F43-A37C-EEA3164DF7D6}"/>
                </a:ext>
              </a:extLst>
            </p:cNvPr>
            <p:cNvSpPr/>
            <p:nvPr/>
          </p:nvSpPr>
          <p:spPr>
            <a:xfrm rot="18095195">
              <a:off x="2959178" y="3510958"/>
              <a:ext cx="371443" cy="3697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8C983B-06E3-459F-B897-C2C91EDFFFD3}"/>
                </a:ext>
              </a:extLst>
            </p:cNvPr>
            <p:cNvSpPr/>
            <p:nvPr/>
          </p:nvSpPr>
          <p:spPr>
            <a:xfrm>
              <a:off x="3515451" y="2617432"/>
              <a:ext cx="381047" cy="3604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56274-A1DC-46F9-AD67-4797E7A20212}"/>
                </a:ext>
              </a:extLst>
            </p:cNvPr>
            <p:cNvSpPr/>
            <p:nvPr/>
          </p:nvSpPr>
          <p:spPr>
            <a:xfrm>
              <a:off x="3660355" y="435906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BBEE6A-3C4E-4B47-B551-152B670B2FB4}"/>
                </a:ext>
              </a:extLst>
            </p:cNvPr>
            <p:cNvSpPr/>
            <p:nvPr/>
          </p:nvSpPr>
          <p:spPr>
            <a:xfrm>
              <a:off x="4757199" y="3878792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1425153-AC07-4DBA-ABEC-3A55C5CBB62D}"/>
                </a:ext>
              </a:extLst>
            </p:cNvPr>
            <p:cNvSpPr/>
            <p:nvPr/>
          </p:nvSpPr>
          <p:spPr>
            <a:xfrm>
              <a:off x="4062594" y="5203115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E6747C-AD28-4F43-9B33-52F854645074}"/>
                </a:ext>
              </a:extLst>
            </p:cNvPr>
            <p:cNvSpPr/>
            <p:nvPr/>
          </p:nvSpPr>
          <p:spPr>
            <a:xfrm>
              <a:off x="5082443" y="4924234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F4573F-E65D-4497-BE0D-1DFD1FB2F073}"/>
                </a:ext>
              </a:extLst>
            </p:cNvPr>
            <p:cNvSpPr/>
            <p:nvPr/>
          </p:nvSpPr>
          <p:spPr>
            <a:xfrm>
              <a:off x="4166314" y="3314627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37C4627-08D8-4880-9C38-E2FE6C899425}"/>
                </a:ext>
              </a:extLst>
            </p:cNvPr>
            <p:cNvSpPr/>
            <p:nvPr/>
          </p:nvSpPr>
          <p:spPr>
            <a:xfrm rot="18095195">
              <a:off x="2959180" y="3510958"/>
              <a:ext cx="371443" cy="36979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7269866-558C-4A53-8225-22FDD432E6B9}"/>
                </a:ext>
              </a:extLst>
            </p:cNvPr>
            <p:cNvSpPr/>
            <p:nvPr/>
          </p:nvSpPr>
          <p:spPr>
            <a:xfrm>
              <a:off x="3515452" y="2617431"/>
              <a:ext cx="381047" cy="36047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516B0E05-9055-44E1-8E71-D04C0CA6DF2E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C9AE31-FBCE-4109-BA37-DAABBD8A6F1F}"/>
              </a:ext>
            </a:extLst>
          </p:cNvPr>
          <p:cNvSpPr/>
          <p:nvPr/>
        </p:nvSpPr>
        <p:spPr>
          <a:xfrm>
            <a:off x="3045285" y="461035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C85724-8138-4224-9CB5-E4F1FEC55888}"/>
              </a:ext>
            </a:extLst>
          </p:cNvPr>
          <p:cNvSpPr/>
          <p:nvPr/>
        </p:nvSpPr>
        <p:spPr>
          <a:xfrm>
            <a:off x="2838519" y="502611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32E7BDE-4276-492E-B205-7B6C6CAC9919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BBD3A5-F8DE-41DF-B859-F58400839E31}"/>
              </a:ext>
            </a:extLst>
          </p:cNvPr>
          <p:cNvCxnSpPr>
            <a:cxnSpLocks/>
            <a:stCxn id="97" idx="1"/>
            <a:endCxn id="102" idx="2"/>
          </p:cNvCxnSpPr>
          <p:nvPr/>
        </p:nvCxnSpPr>
        <p:spPr>
          <a:xfrm flipH="1" flipV="1">
            <a:off x="2534808" y="4602595"/>
            <a:ext cx="200587" cy="1751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45C6BD6-1E33-4C5B-ACF9-FA638CF41254}"/>
              </a:ext>
            </a:extLst>
          </p:cNvPr>
          <p:cNvCxnSpPr>
            <a:stCxn id="84" idx="4"/>
            <a:endCxn id="86" idx="0"/>
          </p:cNvCxnSpPr>
          <p:nvPr/>
        </p:nvCxnSpPr>
        <p:spPr>
          <a:xfrm>
            <a:off x="2775497" y="4874300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3D625E-CAAF-43DA-B534-FD201809683D}"/>
              </a:ext>
            </a:extLst>
          </p:cNvPr>
          <p:cNvCxnSpPr>
            <a:cxnSpLocks/>
            <a:stCxn id="100" idx="7"/>
            <a:endCxn id="99" idx="7"/>
          </p:cNvCxnSpPr>
          <p:nvPr/>
        </p:nvCxnSpPr>
        <p:spPr>
          <a:xfrm flipH="1">
            <a:off x="2935337" y="4955136"/>
            <a:ext cx="303581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9EC077-D959-43D7-908B-0F17B41D11A1}"/>
              </a:ext>
            </a:extLst>
          </p:cNvPr>
          <p:cNvSpPr/>
          <p:nvPr/>
        </p:nvSpPr>
        <p:spPr>
          <a:xfrm>
            <a:off x="2869394" y="443324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E33AD4-5C90-426A-A306-40A09F9D621F}"/>
              </a:ext>
            </a:extLst>
          </p:cNvPr>
          <p:cNvCxnSpPr>
            <a:cxnSpLocks/>
            <a:stCxn id="85" idx="1"/>
            <a:endCxn id="91" idx="5"/>
          </p:cNvCxnSpPr>
          <p:nvPr/>
        </p:nvCxnSpPr>
        <p:spPr>
          <a:xfrm flipH="1" flipV="1">
            <a:off x="2966210" y="4529839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3711CCC-33A9-4A51-9C52-8BD9215C3292}"/>
              </a:ext>
            </a:extLst>
          </p:cNvPr>
          <p:cNvCxnSpPr>
            <a:cxnSpLocks/>
            <a:stCxn id="91" idx="2"/>
            <a:endCxn id="95" idx="5"/>
          </p:cNvCxnSpPr>
          <p:nvPr/>
        </p:nvCxnSpPr>
        <p:spPr>
          <a:xfrm flipH="1">
            <a:off x="2619504" y="4489829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77AEB5-55CD-42E0-A763-AECD72C62407}"/>
              </a:ext>
            </a:extLst>
          </p:cNvPr>
          <p:cNvCxnSpPr>
            <a:cxnSpLocks/>
            <a:stCxn id="103" idx="3"/>
            <a:endCxn id="102" idx="6"/>
          </p:cNvCxnSpPr>
          <p:nvPr/>
        </p:nvCxnSpPr>
        <p:spPr>
          <a:xfrm flipH="1">
            <a:off x="2595887" y="4310962"/>
            <a:ext cx="96374" cy="1922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BFF9DEB-E172-4DC6-845A-892FECC35815}"/>
              </a:ext>
            </a:extLst>
          </p:cNvPr>
          <p:cNvSpPr/>
          <p:nvPr/>
        </p:nvSpPr>
        <p:spPr>
          <a:xfrm rot="18095195">
            <a:off x="2507041" y="4497889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A248180-A6F8-4AFE-814C-5B648234C4C6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560B793-CE22-49C4-B2CC-A3671A9EBD2B}"/>
              </a:ext>
            </a:extLst>
          </p:cNvPr>
          <p:cNvSpPr/>
          <p:nvPr/>
        </p:nvSpPr>
        <p:spPr>
          <a:xfrm>
            <a:off x="2718784" y="476113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229D932-35B9-47EA-851E-BE9B0A43B892}"/>
              </a:ext>
            </a:extLst>
          </p:cNvPr>
          <p:cNvSpPr/>
          <p:nvPr/>
        </p:nvSpPr>
        <p:spPr>
          <a:xfrm>
            <a:off x="3045285" y="4610358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0D4B0A-66A0-4684-BFFF-DA0BF2B35675}"/>
              </a:ext>
            </a:extLst>
          </p:cNvPr>
          <p:cNvSpPr/>
          <p:nvPr/>
        </p:nvSpPr>
        <p:spPr>
          <a:xfrm>
            <a:off x="2838520" y="502611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70EDDF9-09DC-4FB1-BEB2-14A7D13F9644}"/>
              </a:ext>
            </a:extLst>
          </p:cNvPr>
          <p:cNvSpPr/>
          <p:nvPr/>
        </p:nvSpPr>
        <p:spPr>
          <a:xfrm>
            <a:off x="3142101" y="493856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2B16E1-1390-4099-BEED-30C86235BA18}"/>
              </a:ext>
            </a:extLst>
          </p:cNvPr>
          <p:cNvSpPr/>
          <p:nvPr/>
        </p:nvSpPr>
        <p:spPr>
          <a:xfrm>
            <a:off x="2869394" y="44332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FDFB7E3-E6A3-4174-8D96-F809A36F2D18}"/>
              </a:ext>
            </a:extLst>
          </p:cNvPr>
          <p:cNvSpPr/>
          <p:nvPr/>
        </p:nvSpPr>
        <p:spPr>
          <a:xfrm rot="18095195">
            <a:off x="2507042" y="4497889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D59480A-CF8E-43BC-BD1F-DD4CC446A3AA}"/>
              </a:ext>
            </a:extLst>
          </p:cNvPr>
          <p:cNvSpPr/>
          <p:nvPr/>
        </p:nvSpPr>
        <p:spPr>
          <a:xfrm>
            <a:off x="2675650" y="421436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4F3C9D-5584-48CB-9C04-F245D53BCE30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1431EAF-7368-415B-9120-54BE0BF375D8}"/>
              </a:ext>
            </a:extLst>
          </p:cNvPr>
          <p:cNvSpPr/>
          <p:nvPr/>
        </p:nvSpPr>
        <p:spPr>
          <a:xfrm>
            <a:off x="5080032" y="374139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BBAAB34-96D2-4D0E-8643-FCFAA7375A35}"/>
              </a:ext>
            </a:extLst>
          </p:cNvPr>
          <p:cNvSpPr/>
          <p:nvPr/>
        </p:nvSpPr>
        <p:spPr>
          <a:xfrm>
            <a:off x="4873266" y="4157145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AD0A66-A6E7-4E13-95DE-753AEC01512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2B8B32D-7BEB-428E-9614-7691ECD1ADF9}"/>
              </a:ext>
            </a:extLst>
          </p:cNvPr>
          <p:cNvCxnSpPr>
            <a:cxnSpLocks/>
            <a:stCxn id="106" idx="5"/>
            <a:endCxn id="108" idx="0"/>
          </p:cNvCxnSpPr>
          <p:nvPr/>
        </p:nvCxnSpPr>
        <p:spPr>
          <a:xfrm>
            <a:off x="5176848" y="3837983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286F1D2-A4BB-4188-82A4-E74C7C77B757}"/>
              </a:ext>
            </a:extLst>
          </p:cNvPr>
          <p:cNvSpPr/>
          <p:nvPr/>
        </p:nvSpPr>
        <p:spPr>
          <a:xfrm>
            <a:off x="4904141" y="3564277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C78DB52-AAD4-46C9-82E8-FAA0136F3D12}"/>
              </a:ext>
            </a:extLst>
          </p:cNvPr>
          <p:cNvCxnSpPr>
            <a:cxnSpLocks/>
            <a:stCxn id="106" idx="1"/>
            <a:endCxn id="112" idx="5"/>
          </p:cNvCxnSpPr>
          <p:nvPr/>
        </p:nvCxnSpPr>
        <p:spPr>
          <a:xfrm flipH="1" flipV="1">
            <a:off x="5000957" y="3660870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B71283E-6120-41C0-8BE8-CAB531B2B462}"/>
              </a:ext>
            </a:extLst>
          </p:cNvPr>
          <p:cNvCxnSpPr>
            <a:cxnSpLocks/>
            <a:stCxn id="112" idx="2"/>
            <a:endCxn id="116" idx="5"/>
          </p:cNvCxnSpPr>
          <p:nvPr/>
        </p:nvCxnSpPr>
        <p:spPr>
          <a:xfrm flipH="1">
            <a:off x="4654251" y="3620860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BC66BD74-AF4B-4D06-98C5-3884EC843F34}"/>
              </a:ext>
            </a:extLst>
          </p:cNvPr>
          <p:cNvSpPr/>
          <p:nvPr/>
        </p:nvSpPr>
        <p:spPr>
          <a:xfrm rot="18095195">
            <a:off x="4541788" y="3628920"/>
            <a:ext cx="116610" cy="110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82836D5-732B-498D-9BBD-77D966F7A88B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1C723E-4D41-4477-9CE0-3FA606CD1A41}"/>
              </a:ext>
            </a:extLst>
          </p:cNvPr>
          <p:cNvSpPr/>
          <p:nvPr/>
        </p:nvSpPr>
        <p:spPr>
          <a:xfrm>
            <a:off x="4753531" y="389216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C5B54B9-E33D-4358-8EFA-01C860208F80}"/>
              </a:ext>
            </a:extLst>
          </p:cNvPr>
          <p:cNvSpPr/>
          <p:nvPr/>
        </p:nvSpPr>
        <p:spPr>
          <a:xfrm>
            <a:off x="5080032" y="3741389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5DA023B-599B-4B60-8E83-4E7B3C489E30}"/>
              </a:ext>
            </a:extLst>
          </p:cNvPr>
          <p:cNvSpPr/>
          <p:nvPr/>
        </p:nvSpPr>
        <p:spPr>
          <a:xfrm>
            <a:off x="4873267" y="4157145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37558C8-59E7-4F98-9DB8-A2976A4CE731}"/>
              </a:ext>
            </a:extLst>
          </p:cNvPr>
          <p:cNvSpPr/>
          <p:nvPr/>
        </p:nvSpPr>
        <p:spPr>
          <a:xfrm>
            <a:off x="5176848" y="4069594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7077C41-0DCB-4248-96BA-34FA381AA40E}"/>
              </a:ext>
            </a:extLst>
          </p:cNvPr>
          <p:cNvSpPr/>
          <p:nvPr/>
        </p:nvSpPr>
        <p:spPr>
          <a:xfrm>
            <a:off x="4904141" y="356427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271BD86-8CC1-4D68-A6C8-DA55A61CE58D}"/>
              </a:ext>
            </a:extLst>
          </p:cNvPr>
          <p:cNvSpPr/>
          <p:nvPr/>
        </p:nvSpPr>
        <p:spPr>
          <a:xfrm rot="18095195">
            <a:off x="4541789" y="3628920"/>
            <a:ext cx="116610" cy="1100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AB809B48-1B0D-4FA4-891D-035BD4D34994}"/>
              </a:ext>
            </a:extLst>
          </p:cNvPr>
          <p:cNvSpPr/>
          <p:nvPr/>
        </p:nvSpPr>
        <p:spPr>
          <a:xfrm>
            <a:off x="967012" y="1846049"/>
            <a:ext cx="3893665" cy="2571114"/>
          </a:xfrm>
          <a:prstGeom prst="pentagon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761CC51-5C70-402C-95B1-BF5EC7A5582D}"/>
              </a:ext>
            </a:extLst>
          </p:cNvPr>
          <p:cNvSpPr/>
          <p:nvPr/>
        </p:nvSpPr>
        <p:spPr>
          <a:xfrm>
            <a:off x="4710397" y="334540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9DD21-36AD-4E86-A6D9-1FA86BA0A123}"/>
              </a:ext>
            </a:extLst>
          </p:cNvPr>
          <p:cNvSpPr/>
          <p:nvPr/>
        </p:nvSpPr>
        <p:spPr>
          <a:xfrm rot="8548707">
            <a:off x="2508192" y="2413386"/>
            <a:ext cx="1011213" cy="14832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/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D0F84-E9B0-4598-8A89-F6886F0D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70" y="2819446"/>
                <a:ext cx="294248" cy="44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/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Distributions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F99062-CB7A-4258-A7B8-2BFC183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7" y="4343338"/>
                <a:ext cx="1792832" cy="720967"/>
              </a:xfrm>
              <a:prstGeom prst="rect">
                <a:avLst/>
              </a:prstGeom>
              <a:blipFill>
                <a:blip r:embed="rId3"/>
                <a:stretch>
                  <a:fillRect l="-3401" t="-4202"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2398CD27-93A3-4DBB-B02C-6229971DAAB1}"/>
              </a:ext>
            </a:extLst>
          </p:cNvPr>
          <p:cNvSpPr/>
          <p:nvPr/>
        </p:nvSpPr>
        <p:spPr>
          <a:xfrm>
            <a:off x="2965220" y="3154996"/>
            <a:ext cx="89859" cy="7877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CD4AE7F-7A3F-4168-8592-A58D27354AC5}"/>
              </a:ext>
            </a:extLst>
          </p:cNvPr>
          <p:cNvCxnSpPr>
            <a:cxnSpLocks/>
          </p:cNvCxnSpPr>
          <p:nvPr/>
        </p:nvCxnSpPr>
        <p:spPr>
          <a:xfrm flipH="1">
            <a:off x="3111428" y="3074093"/>
            <a:ext cx="1652201" cy="112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9C1319F-AD00-4686-ACAD-BD8768E10A68}"/>
              </a:ext>
            </a:extLst>
          </p:cNvPr>
          <p:cNvGrpSpPr/>
          <p:nvPr/>
        </p:nvGrpSpPr>
        <p:grpSpPr>
          <a:xfrm>
            <a:off x="4229099" y="1527520"/>
            <a:ext cx="745222" cy="924911"/>
            <a:chOff x="6095999" y="2219991"/>
            <a:chExt cx="745222" cy="9249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8D9B1A-C442-4AE6-A87C-7DAE7999A0E0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F35601-84E6-49B4-8287-AE1A1EA8E63F}"/>
                </a:ext>
              </a:extLst>
            </p:cNvPr>
            <p:cNvSpPr/>
            <p:nvPr/>
          </p:nvSpPr>
          <p:spPr>
            <a:xfrm>
              <a:off x="6630977" y="261598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A22DC-9488-4379-8BA2-96335FC2A088}"/>
                </a:ext>
              </a:extLst>
            </p:cNvPr>
            <p:cNvSpPr/>
            <p:nvPr/>
          </p:nvSpPr>
          <p:spPr>
            <a:xfrm>
              <a:off x="6424211" y="3031736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1A240-5444-4F53-88B2-9D0415FE4FE4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32A087-EF3C-4C8F-9F26-708438857E86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 flipV="1">
              <a:off x="6417903" y="2672564"/>
              <a:ext cx="213073" cy="15077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4F8084-8FF1-4181-85D7-29459F84CD2F}"/>
                </a:ext>
              </a:extLst>
            </p:cNvPr>
            <p:cNvCxnSpPr>
              <a:stCxn id="42" idx="4"/>
              <a:endCxn id="44" idx="0"/>
            </p:cNvCxnSpPr>
            <p:nvPr/>
          </p:nvCxnSpPr>
          <p:spPr>
            <a:xfrm>
              <a:off x="6361189" y="2879922"/>
              <a:ext cx="119736" cy="1518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011595-508C-403A-B62B-B468688829FA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6727793" y="2712574"/>
              <a:ext cx="56714" cy="23161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2AD302-F4A3-4EC0-B2DB-28E5AE299D32}"/>
                </a:ext>
              </a:extLst>
            </p:cNvPr>
            <p:cNvSpPr/>
            <p:nvPr/>
          </p:nvSpPr>
          <p:spPr>
            <a:xfrm>
              <a:off x="6455086" y="2438868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68E771-BDDB-4A09-81B8-20009A9ED184}"/>
                </a:ext>
              </a:extLst>
            </p:cNvPr>
            <p:cNvCxnSpPr>
              <a:cxnSpLocks/>
              <a:stCxn id="43" idx="1"/>
              <a:endCxn id="49" idx="5"/>
            </p:cNvCxnSpPr>
            <p:nvPr/>
          </p:nvCxnSpPr>
          <p:spPr>
            <a:xfrm flipH="1" flipV="1">
              <a:off x="6551902" y="2535461"/>
              <a:ext cx="95685" cy="970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722D582-E103-4733-9EA5-C8EE75F7384F}"/>
                </a:ext>
              </a:extLst>
            </p:cNvPr>
            <p:cNvCxnSpPr>
              <a:cxnSpLocks/>
              <a:stCxn id="49" idx="2"/>
              <a:endCxn id="53" idx="5"/>
            </p:cNvCxnSpPr>
            <p:nvPr/>
          </p:nvCxnSpPr>
          <p:spPr>
            <a:xfrm flipH="1">
              <a:off x="6205196" y="2495451"/>
              <a:ext cx="249890" cy="4893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1B95E0-441B-44EA-9E05-84F419D5BF80}"/>
                </a:ext>
              </a:extLst>
            </p:cNvPr>
            <p:cNvCxnSpPr>
              <a:cxnSpLocks/>
              <a:stCxn id="49" idx="0"/>
              <a:endCxn id="54" idx="5"/>
            </p:cNvCxnSpPr>
            <p:nvPr/>
          </p:nvCxnSpPr>
          <p:spPr>
            <a:xfrm flipH="1" flipV="1">
              <a:off x="6358158" y="2316584"/>
              <a:ext cx="153641" cy="12228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BC8872-5047-4B84-B497-131A3233F039}"/>
                </a:ext>
              </a:extLst>
            </p:cNvPr>
            <p:cNvSpPr/>
            <p:nvPr/>
          </p:nvSpPr>
          <p:spPr>
            <a:xfrm rot="18095195">
              <a:off x="6092733" y="2503511"/>
              <a:ext cx="116610" cy="1100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2C4127-A68A-4989-92CD-A6BC28D67947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A94028-AB72-4C39-BB2A-7604E566B877}"/>
                </a:ext>
              </a:extLst>
            </p:cNvPr>
            <p:cNvSpPr/>
            <p:nvPr/>
          </p:nvSpPr>
          <p:spPr>
            <a:xfrm>
              <a:off x="6304476" y="276675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1AE411-B6CB-4C18-9436-F158E116994F}"/>
                </a:ext>
              </a:extLst>
            </p:cNvPr>
            <p:cNvSpPr/>
            <p:nvPr/>
          </p:nvSpPr>
          <p:spPr>
            <a:xfrm>
              <a:off x="6630977" y="2615980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79F6FF-BEA7-49CA-B218-D7A6A7708BD8}"/>
                </a:ext>
              </a:extLst>
            </p:cNvPr>
            <p:cNvSpPr/>
            <p:nvPr/>
          </p:nvSpPr>
          <p:spPr>
            <a:xfrm>
              <a:off x="6424212" y="3031736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C9EFB5B-E9C3-480D-BB9C-7E82A88DCFFD}"/>
                </a:ext>
              </a:extLst>
            </p:cNvPr>
            <p:cNvSpPr/>
            <p:nvPr/>
          </p:nvSpPr>
          <p:spPr>
            <a:xfrm>
              <a:off x="6727793" y="2944185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2825140-2A49-4972-9878-7CF47EF21913}"/>
                </a:ext>
              </a:extLst>
            </p:cNvPr>
            <p:cNvSpPr/>
            <p:nvPr/>
          </p:nvSpPr>
          <p:spPr>
            <a:xfrm>
              <a:off x="6455086" y="2438867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A0B668C-29B7-4F26-A7F4-A7A536188850}"/>
                </a:ext>
              </a:extLst>
            </p:cNvPr>
            <p:cNvSpPr/>
            <p:nvPr/>
          </p:nvSpPr>
          <p:spPr>
            <a:xfrm rot="18095195">
              <a:off x="6092734" y="2503511"/>
              <a:ext cx="116610" cy="11007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8926A91-FDD5-42C9-B64A-39EB12428332}"/>
                </a:ext>
              </a:extLst>
            </p:cNvPr>
            <p:cNvSpPr/>
            <p:nvPr/>
          </p:nvSpPr>
          <p:spPr>
            <a:xfrm>
              <a:off x="6261342" y="2219991"/>
              <a:ext cx="113428" cy="11316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B27C7F4-11DF-41D5-A4F7-1832DA1BFF8D}"/>
                </a:ext>
              </a:extLst>
            </p:cNvPr>
            <p:cNvCxnSpPr>
              <a:cxnSpLocks/>
              <a:stCxn id="55" idx="1"/>
              <a:endCxn id="60" idx="3"/>
            </p:cNvCxnSpPr>
            <p:nvPr/>
          </p:nvCxnSpPr>
          <p:spPr>
            <a:xfrm flipH="1" flipV="1">
              <a:off x="6162597" y="2614055"/>
              <a:ext cx="158490" cy="16927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F24E817-8973-4894-B0B9-119AC73D9296}"/>
                </a:ext>
              </a:extLst>
            </p:cNvPr>
            <p:cNvCxnSpPr>
              <a:cxnSpLocks/>
              <a:stCxn id="55" idx="7"/>
              <a:endCxn id="59" idx="4"/>
            </p:cNvCxnSpPr>
            <p:nvPr/>
          </p:nvCxnSpPr>
          <p:spPr>
            <a:xfrm flipV="1">
              <a:off x="6401293" y="2552033"/>
              <a:ext cx="110507" cy="23129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981C433-B31D-4C47-B0DB-3BFB0292401B}"/>
                </a:ext>
              </a:extLst>
            </p:cNvPr>
            <p:cNvCxnSpPr>
              <a:cxnSpLocks/>
              <a:stCxn id="56" idx="1"/>
              <a:endCxn id="60" idx="4"/>
            </p:cNvCxnSpPr>
            <p:nvPr/>
          </p:nvCxnSpPr>
          <p:spPr>
            <a:xfrm flipH="1" flipV="1">
              <a:off x="6197924" y="2587378"/>
              <a:ext cx="449664" cy="4517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9B0ED43-F6EE-43A5-8ADC-F7D59F46E765}"/>
              </a:ext>
            </a:extLst>
          </p:cNvPr>
          <p:cNvCxnSpPr>
            <a:cxnSpLocks/>
            <a:stCxn id="30" idx="1"/>
            <a:endCxn id="29" idx="7"/>
          </p:cNvCxnSpPr>
          <p:nvPr/>
        </p:nvCxnSpPr>
        <p:spPr>
          <a:xfrm flipH="1">
            <a:off x="2439382" y="1999009"/>
            <a:ext cx="223375" cy="875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34546A-1A86-44A7-BF92-058FC5A33DAE}"/>
              </a:ext>
            </a:extLst>
          </p:cNvPr>
          <p:cNvCxnSpPr>
            <a:cxnSpLocks/>
            <a:stCxn id="27" idx="1"/>
            <a:endCxn id="32" idx="4"/>
          </p:cNvCxnSpPr>
          <p:nvPr/>
        </p:nvCxnSpPr>
        <p:spPr>
          <a:xfrm flipH="1" flipV="1">
            <a:off x="2116277" y="1625629"/>
            <a:ext cx="123163" cy="1959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/>
              <p:nvPr/>
            </p:nvSpPr>
            <p:spPr>
              <a:xfrm>
                <a:off x="5883831" y="1166802"/>
                <a:ext cx="6118151" cy="438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Distributionally robust optimization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All influence distributions close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Measure with divergence,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:</a:t>
                </a:r>
              </a:p>
              <a:p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3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+</a:t>
                </a:r>
                <a:r>
                  <a:rPr lang="en-US" sz="2300" dirty="0">
                    <a:solidFill>
                      <a:srgbClr val="698AB2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Handles model uncertainty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  (e.g., distributions can have correlations)</a:t>
                </a: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+</a:t>
                </a:r>
                <a:r>
                  <a:rPr lang="en-US" sz="2300" dirty="0">
                    <a:solidFill>
                      <a:srgbClr val="698AB2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Improves generalization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is</a:t>
                </a:r>
              </a:p>
              <a:p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  estimated from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sz="2300" dirty="0">
                  <a:solidFill>
                    <a:srgbClr val="698AB2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300" dirty="0">
                    <a:solidFill>
                      <a:schemeClr val="accent6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- Infinite </a:t>
                </a:r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number of distributions (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𝑚</m:t>
                    </m:r>
                    <m:r>
                      <a:rPr lang="en-US" sz="2300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=∞)</m:t>
                    </m:r>
                  </m:oMath>
                </a14:m>
                <a:r>
                  <a:rPr lang="en-US" sz="23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53B1EF0-BCB1-493D-918D-91B3B326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31" y="1166802"/>
                <a:ext cx="6118151" cy="4384855"/>
              </a:xfrm>
              <a:prstGeom prst="rect">
                <a:avLst/>
              </a:prstGeom>
              <a:blipFill>
                <a:blip r:embed="rId4"/>
                <a:stretch>
                  <a:fillRect l="-1394" t="-972" r="-24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5C83B5-EA8D-47A1-8681-9627DD769537}"/>
              </a:ext>
            </a:extLst>
          </p:cNvPr>
          <p:cNvCxnSpPr>
            <a:cxnSpLocks/>
          </p:cNvCxnSpPr>
          <p:nvPr/>
        </p:nvCxnSpPr>
        <p:spPr>
          <a:xfrm flipV="1">
            <a:off x="1425953" y="3512705"/>
            <a:ext cx="904511" cy="7825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78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7EF-6D49-49F6-AA34-15401B52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 submodular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F61B8-C20C-408F-B9CD-944409F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90AC38-B6F5-4B55-BDC8-38A52FCD551B}"/>
              </a:ext>
            </a:extLst>
          </p:cNvPr>
          <p:cNvSpPr/>
          <p:nvPr/>
        </p:nvSpPr>
        <p:spPr>
          <a:xfrm>
            <a:off x="-104775" y="2762251"/>
            <a:ext cx="12296775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49F1-79B9-4867-BFFE-A27E49FD1CD9}"/>
              </a:ext>
            </a:extLst>
          </p:cNvPr>
          <p:cNvSpPr txBox="1"/>
          <p:nvPr/>
        </p:nvSpPr>
        <p:spPr>
          <a:xfrm>
            <a:off x="222037" y="4763172"/>
            <a:ext cx="38385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[Krause et al 2008; Chen et al 2017]</a:t>
            </a:r>
          </a:p>
          <a:p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Exhaustively enumerate in greedy-style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E90ECC-664C-4D09-9C3D-D9D4BEE8DAEA}"/>
                  </a:ext>
                </a:extLst>
              </p:cNvPr>
              <p:cNvSpPr txBox="1"/>
              <p:nvPr/>
            </p:nvSpPr>
            <p:spPr>
              <a:xfrm>
                <a:off x="945111" y="1900596"/>
                <a:ext cx="2233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E90ECC-664C-4D09-9C3D-D9D4BEE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11" y="1900596"/>
                <a:ext cx="22332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69F7A-8D91-49FC-A586-9C09A2D49CE3}"/>
                  </a:ext>
                </a:extLst>
              </p:cNvPr>
              <p:cNvSpPr txBox="1"/>
              <p:nvPr/>
            </p:nvSpPr>
            <p:spPr>
              <a:xfrm>
                <a:off x="7681180" y="1932332"/>
                <a:ext cx="2095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69F7A-8D91-49FC-A586-9C09A2D49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180" y="1932332"/>
                <a:ext cx="209518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95149D-CE15-4492-A221-EB0BF2E6BEAC}"/>
                  </a:ext>
                </a:extLst>
              </p:cNvPr>
              <p:cNvSpPr txBox="1"/>
              <p:nvPr/>
            </p:nvSpPr>
            <p:spPr>
              <a:xfrm>
                <a:off x="10736022" y="1932332"/>
                <a:ext cx="1316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|=∞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95149D-CE15-4492-A221-EB0BF2E6B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022" y="1932332"/>
                <a:ext cx="1316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F79982-0ACE-4ABE-9DFE-189E3DF247C7}"/>
                  </a:ext>
                </a:extLst>
              </p:cNvPr>
              <p:cNvSpPr txBox="1"/>
              <p:nvPr/>
            </p:nvSpPr>
            <p:spPr>
              <a:xfrm>
                <a:off x="8501182" y="4443252"/>
                <a:ext cx="3509963" cy="2395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algn="r"/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Efficient optimization via continuous relaxation</a:t>
                </a:r>
              </a:p>
              <a:p>
                <a:pPr algn="r"/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algn="r"/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Works whenever we can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algn="r"/>
                <a:endParaRPr lang="en-US" sz="2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F79982-0ACE-4ABE-9DFE-189E3DF2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82" y="4443252"/>
                <a:ext cx="3509963" cy="2395528"/>
              </a:xfrm>
              <a:prstGeom prst="rect">
                <a:avLst/>
              </a:prstGeom>
              <a:blipFill>
                <a:blip r:embed="rId5"/>
                <a:stretch>
                  <a:fillRect r="-3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51394B4-EF03-4E0B-9716-A6770C3E6382}"/>
              </a:ext>
            </a:extLst>
          </p:cNvPr>
          <p:cNvSpPr/>
          <p:nvPr/>
        </p:nvSpPr>
        <p:spPr>
          <a:xfrm>
            <a:off x="1958197" y="2491218"/>
            <a:ext cx="52924" cy="800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44CF4-8250-4253-8D39-1986E6C31BDF}"/>
              </a:ext>
            </a:extLst>
          </p:cNvPr>
          <p:cNvSpPr/>
          <p:nvPr/>
        </p:nvSpPr>
        <p:spPr>
          <a:xfrm>
            <a:off x="8651702" y="2571443"/>
            <a:ext cx="52924" cy="800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C52822-5112-4068-8811-13E593CF9CEA}"/>
              </a:ext>
            </a:extLst>
          </p:cNvPr>
          <p:cNvSpPr/>
          <p:nvPr/>
        </p:nvSpPr>
        <p:spPr>
          <a:xfrm>
            <a:off x="11444134" y="2571443"/>
            <a:ext cx="52924" cy="800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BB420-9ACD-4712-85E7-E64BC1DCC739}"/>
              </a:ext>
            </a:extLst>
          </p:cNvPr>
          <p:cNvSpPr/>
          <p:nvPr/>
        </p:nvSpPr>
        <p:spPr>
          <a:xfrm>
            <a:off x="262233" y="3402192"/>
            <a:ext cx="3758184" cy="11392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Existing approaches:</a:t>
            </a:r>
          </a:p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Small # of objectives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5530AA-9C85-4DE3-9ABE-4C54674770A4}"/>
              </a:ext>
            </a:extLst>
          </p:cNvPr>
          <p:cNvSpPr/>
          <p:nvPr/>
        </p:nvSpPr>
        <p:spPr>
          <a:xfrm>
            <a:off x="8202685" y="3472832"/>
            <a:ext cx="3758184" cy="11392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work:</a:t>
            </a:r>
          </a:p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Many objectives</a:t>
            </a:r>
          </a:p>
        </p:txBody>
      </p:sp>
    </p:spTree>
    <p:extLst>
      <p:ext uri="{BB962C8B-B14F-4D97-AF65-F5344CB8AC3E}">
        <p14:creationId xmlns:p14="http://schemas.microsoft.com/office/powerpoint/2010/main" val="1432500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A709079-0C08-4566-A0D5-F4E7813D6268}"/>
              </a:ext>
            </a:extLst>
          </p:cNvPr>
          <p:cNvSpPr/>
          <p:nvPr/>
        </p:nvSpPr>
        <p:spPr>
          <a:xfrm>
            <a:off x="0" y="3168556"/>
            <a:ext cx="12192000" cy="144277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0C819-051F-4358-8DEC-BB4E88B8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F38AC-FC40-4CA2-94D7-D0C98301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F8C51-3FF8-4822-A9C3-16D87C61E044}"/>
                  </a:ext>
                </a:extLst>
              </p:cNvPr>
              <p:cNvSpPr/>
              <p:nvPr/>
            </p:nvSpPr>
            <p:spPr>
              <a:xfrm>
                <a:off x="1740425" y="3368541"/>
                <a:ext cx="8185895" cy="965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distribution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over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sets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4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F8C51-3FF8-4822-A9C3-16D87C61E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425" y="3368541"/>
                <a:ext cx="8185895" cy="965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9D2D413-0FFD-47AD-BF87-9FFA6AFAB50D}"/>
              </a:ext>
            </a:extLst>
          </p:cNvPr>
          <p:cNvSpPr/>
          <p:nvPr/>
        </p:nvSpPr>
        <p:spPr>
          <a:xfrm>
            <a:off x="0" y="2061144"/>
            <a:ext cx="5518889" cy="687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Relax to a zero-sum game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AB24C-F52C-4673-8277-19F2B8C594AF}"/>
              </a:ext>
            </a:extLst>
          </p:cNvPr>
          <p:cNvSpPr/>
          <p:nvPr/>
        </p:nvSpPr>
        <p:spPr>
          <a:xfrm>
            <a:off x="3688080" y="5068433"/>
            <a:ext cx="850392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Now, optimizing over a continuous space!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A01F-C89C-4C46-BCF3-CD793B30179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Wilder. Equilibrium Computation and Robust Optimization for Zero-sum Games with Submodular Structure. AAAI 2018.</a:t>
            </a:r>
          </a:p>
        </p:txBody>
      </p:sp>
    </p:spTree>
    <p:extLst>
      <p:ext uri="{BB962C8B-B14F-4D97-AF65-F5344CB8AC3E}">
        <p14:creationId xmlns:p14="http://schemas.microsoft.com/office/powerpoint/2010/main" val="381038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23776C-CC03-452C-8FDC-77FE0D34739B}"/>
              </a:ext>
            </a:extLst>
          </p:cNvPr>
          <p:cNvSpPr/>
          <p:nvPr/>
        </p:nvSpPr>
        <p:spPr>
          <a:xfrm>
            <a:off x="0" y="2522952"/>
            <a:ext cx="7863840" cy="2291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91B5-E9B6-422E-8068-5C267CCA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28" y="3782206"/>
            <a:ext cx="7896081" cy="64633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Resource constraints: limited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20E4-1ADF-4BC7-A597-1E946A89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5C451E-2E88-4AA3-923E-00AF3625AF39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E8E9AC5-C5C4-4F30-BE3B-7BC20848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and homelessness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AE845A-A433-488D-B607-B607F29D1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8" r="21349" b="3"/>
          <a:stretch/>
        </p:blipFill>
        <p:spPr>
          <a:xfrm>
            <a:off x="7589520" y="1906325"/>
            <a:ext cx="4602480" cy="3525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14F4DD-ED23-4200-8DAF-0455AF4A27F3}"/>
              </a:ext>
            </a:extLst>
          </p:cNvPr>
          <p:cNvSpPr/>
          <p:nvPr/>
        </p:nvSpPr>
        <p:spPr>
          <a:xfrm>
            <a:off x="118828" y="2966147"/>
            <a:ext cx="7146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Centers hold educational interventions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1E05A-96D2-4C2A-BFE7-23255C2A2DD2}"/>
              </a:ext>
            </a:extLst>
          </p:cNvPr>
          <p:cNvSpPr/>
          <p:nvPr/>
        </p:nvSpPr>
        <p:spPr>
          <a:xfrm>
            <a:off x="-459" y="5685730"/>
            <a:ext cx="12192460" cy="11722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Peer leaders: spread message through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4095910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C819-051F-4358-8DEC-BB4E88B8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287E3-0C83-48BD-958C-C14E0A911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9472"/>
                <a:ext cx="10515600" cy="609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/>
                  <a:t> be the continuous relaxation of each objective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>
                  <a:solidFill>
                    <a:srgbClr val="698AB2"/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rgbClr val="698AB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287E3-0C83-48BD-958C-C14E0A911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9472"/>
                <a:ext cx="10515600" cy="609327"/>
              </a:xfrm>
              <a:blipFill>
                <a:blip r:embed="rId2"/>
                <a:stretch>
                  <a:fillRect l="-1507" t="-21000" r="-92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F38AC-FC40-4CA2-94D7-D0C98301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E9757E-357E-44E3-9C7F-726FA52ECFC5}"/>
                  </a:ext>
                </a:extLst>
              </p:cNvPr>
              <p:cNvSpPr/>
              <p:nvPr/>
            </p:nvSpPr>
            <p:spPr>
              <a:xfrm>
                <a:off x="1651161" y="2664376"/>
                <a:ext cx="8889678" cy="89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Strategy: maximize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40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E9757E-357E-44E3-9C7F-726FA52EC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161" y="2664376"/>
                <a:ext cx="8889678" cy="893706"/>
              </a:xfrm>
              <a:prstGeom prst="rect">
                <a:avLst/>
              </a:prstGeom>
              <a:blipFill>
                <a:blip r:embed="rId3"/>
                <a:stretch>
                  <a:fillRect l="-2469" t="-13605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A40452-02D7-498D-BAB4-95985ED211E1}"/>
              </a:ext>
            </a:extLst>
          </p:cNvPr>
          <p:cNvSpPr/>
          <p:nvPr/>
        </p:nvSpPr>
        <p:spPr>
          <a:xfrm>
            <a:off x="2059858" y="3750590"/>
            <a:ext cx="8072284" cy="56676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Key technical contribution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CC11D-0C15-46CD-8CA1-3CC98CD2ABC6}"/>
              </a:ext>
            </a:extLst>
          </p:cNvPr>
          <p:cNvSpPr/>
          <p:nvPr/>
        </p:nvSpPr>
        <p:spPr>
          <a:xfrm>
            <a:off x="2059858" y="4317359"/>
            <a:ext cx="8072285" cy="1133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Extending continuous approach to max-min</a:t>
            </a:r>
          </a:p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gives speedup with many objectives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91A84-7C66-43EC-AC13-E314A741872B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Wilder. Equilibrium Computation and Robust Optimization for Zero-sum Games with Submodular Structure. AAAI 2018.</a:t>
            </a:r>
          </a:p>
        </p:txBody>
      </p:sp>
    </p:spTree>
    <p:extLst>
      <p:ext uri="{BB962C8B-B14F-4D97-AF65-F5344CB8AC3E}">
        <p14:creationId xmlns:p14="http://schemas.microsoft.com/office/powerpoint/2010/main" val="728059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6253-7854-4713-9610-E696758E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0905C9-2618-49E6-90BE-D49CA00D32BC}"/>
                  </a:ext>
                </a:extLst>
              </p:cNvPr>
              <p:cNvSpPr/>
              <p:nvPr/>
            </p:nvSpPr>
            <p:spPr>
              <a:xfrm>
                <a:off x="672847" y="1618030"/>
                <a:ext cx="11012129" cy="6305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bg2">
                        <a:lumMod val="10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Apply gradient-based method to the function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0905C9-2618-49E6-90BE-D49CA00D3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7" y="1618030"/>
                <a:ext cx="11012129" cy="630596"/>
              </a:xfrm>
              <a:prstGeom prst="rect">
                <a:avLst/>
              </a:prstGeom>
              <a:blipFill>
                <a:blip r:embed="rId2"/>
                <a:stretch>
                  <a:fillRect l="-1107" t="-962" b="-182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2ABADA-BF42-4EB8-90B2-BDA3EB0C7B13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Wilder. Equilibrium Computation and Robust Optimization for Zero-sum Games with Submodular Structure. AAAI 2018.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DD359-2B99-4C09-BB9A-85028FDBF86E}"/>
              </a:ext>
            </a:extLst>
          </p:cNvPr>
          <p:cNvSpPr/>
          <p:nvPr/>
        </p:nvSpPr>
        <p:spPr>
          <a:xfrm>
            <a:off x="134366" y="2349780"/>
            <a:ext cx="9896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Frank-Wolfe algorithm: extends to nonconvex/nonconcave setting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B1242-E9C5-490D-A422-1727E3B1129A}"/>
              </a:ext>
            </a:extLst>
          </p:cNvPr>
          <p:cNvSpPr/>
          <p:nvPr/>
        </p:nvSpPr>
        <p:spPr>
          <a:xfrm>
            <a:off x="672847" y="3155068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Get a (super)gradient of 𝐺 just by finding the minimum 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5D213-4E65-4673-A3B6-92C782D40020}"/>
              </a:ext>
            </a:extLst>
          </p:cNvPr>
          <p:cNvSpPr/>
          <p:nvPr/>
        </p:nvSpPr>
        <p:spPr>
          <a:xfrm>
            <a:off x="134368" y="3792570"/>
            <a:ext cx="819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Never need to evaluate all gradients explicitly!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A75C1-E078-4BB8-AEA5-B07880BDCD05}"/>
              </a:ext>
            </a:extLst>
          </p:cNvPr>
          <p:cNvSpPr/>
          <p:nvPr/>
        </p:nvSpPr>
        <p:spPr>
          <a:xfrm>
            <a:off x="672848" y="4565716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Technical issues: adding controlled randomness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207E6-EF6C-42AB-A6D1-A0E92F1FAAC4}"/>
              </a:ext>
            </a:extLst>
          </p:cNvPr>
          <p:cNvSpPr/>
          <p:nvPr/>
        </p:nvSpPr>
        <p:spPr>
          <a:xfrm>
            <a:off x="134370" y="5226097"/>
            <a:ext cx="10632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Controlled random perturbations ensure smoothness of gradients</a:t>
            </a:r>
          </a:p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 correlation gap to design randomization rounding procedure</a:t>
            </a:r>
          </a:p>
        </p:txBody>
      </p:sp>
    </p:spTree>
    <p:extLst>
      <p:ext uri="{BB962C8B-B14F-4D97-AF65-F5344CB8AC3E}">
        <p14:creationId xmlns:p14="http://schemas.microsoft.com/office/powerpoint/2010/main" val="4174385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636ED-3C70-4182-B346-7D555FAFA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Theorem: </a:t>
                </a:r>
                <a:r>
                  <a:rPr lang="en-US" dirty="0"/>
                  <a:t>this algorithm gives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-approximation to the optimal solution of the robust problem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gradient evaluations. For the case of </a:t>
                </a:r>
                <a:r>
                  <a:rPr lang="en-US" dirty="0" err="1"/>
                  <a:t>distributionally</a:t>
                </a:r>
                <a:r>
                  <a:rPr lang="en-US" dirty="0"/>
                  <a:t> robust optimization, this can be improved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636ED-3C70-4182-B346-7D555FAFA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0C62E-68B2-4768-8AB9-776DB458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C5446-ADE0-47AA-9A13-AB688F34C629}"/>
              </a:ext>
            </a:extLst>
          </p:cNvPr>
          <p:cNvSpPr txBox="1"/>
          <p:nvPr/>
        </p:nvSpPr>
        <p:spPr>
          <a:xfrm>
            <a:off x="115709" y="6176963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Wilder. Equilibrium Computation and Robust Optimization for Zero-sum Games with Submodular Structure. AAAI 2018.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1C285-6B7C-4A91-ACDC-E380C27443BC}"/>
              </a:ext>
            </a:extLst>
          </p:cNvPr>
          <p:cNvSpPr txBox="1"/>
          <p:nvPr/>
        </p:nvSpPr>
        <p:spPr>
          <a:xfrm>
            <a:off x="115708" y="6455931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Staib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*, Wilder*,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Jegelka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Distributionally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robust submodular optimization. AISTATS 2019.</a:t>
            </a:r>
          </a:p>
        </p:txBody>
      </p:sp>
    </p:spTree>
    <p:extLst>
      <p:ext uri="{BB962C8B-B14F-4D97-AF65-F5344CB8AC3E}">
        <p14:creationId xmlns:p14="http://schemas.microsoft.com/office/powerpoint/2010/main" val="2116328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1FA-032A-4E69-889A-7340533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53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5EC4-0F2B-4B24-A95E-FC1706399219}"/>
              </a:ext>
            </a:extLst>
          </p:cNvPr>
          <p:cNvSpPr/>
          <p:nvPr/>
        </p:nvSpPr>
        <p:spPr>
          <a:xfrm>
            <a:off x="624272" y="2338601"/>
            <a:ext cx="2099949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Network sampling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8FB0FF-37EC-45C0-AD40-F7642C5C44EB}"/>
              </a:ext>
            </a:extLst>
          </p:cNvPr>
          <p:cNvSpPr/>
          <p:nvPr/>
        </p:nvSpPr>
        <p:spPr>
          <a:xfrm>
            <a:off x="0" y="-12151"/>
            <a:ext cx="3401656" cy="134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  <a:endParaRPr lang="en-US" sz="4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698773-9760-442D-9F2C-C76932975AE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674247" y="3710201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E11FA4A-7D4E-4C88-AE60-0D09F35BC4B4}"/>
              </a:ext>
            </a:extLst>
          </p:cNvPr>
          <p:cNvSpPr/>
          <p:nvPr/>
        </p:nvSpPr>
        <p:spPr>
          <a:xfrm>
            <a:off x="172721" y="4414481"/>
            <a:ext cx="2982612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9AE14-D4FD-44B1-98B6-C5AABDA4FBB1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End-to-End Influence Maximization in the Field. AAMAS 2018.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A9F91-E870-40DD-A486-66426D0D6B95}"/>
              </a:ext>
            </a:extLst>
          </p:cNvPr>
          <p:cNvSpPr txBox="1"/>
          <p:nvPr/>
        </p:nvSpPr>
        <p:spPr>
          <a:xfrm>
            <a:off x="232246" y="461887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Short random walks</a:t>
            </a:r>
          </a:p>
        </p:txBody>
      </p:sp>
    </p:spTree>
    <p:extLst>
      <p:ext uri="{BB962C8B-B14F-4D97-AF65-F5344CB8AC3E}">
        <p14:creationId xmlns:p14="http://schemas.microsoft.com/office/powerpoint/2010/main" val="198277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1FA-032A-4E69-889A-7340533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54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5EC4-0F2B-4B24-A95E-FC1706399219}"/>
              </a:ext>
            </a:extLst>
          </p:cNvPr>
          <p:cNvSpPr/>
          <p:nvPr/>
        </p:nvSpPr>
        <p:spPr>
          <a:xfrm>
            <a:off x="624272" y="2338601"/>
            <a:ext cx="2099949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Network sampling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8537D-80B6-44FA-A85D-8EE3E474B5FF}"/>
              </a:ext>
            </a:extLst>
          </p:cNvPr>
          <p:cNvSpPr/>
          <p:nvPr/>
        </p:nvSpPr>
        <p:spPr>
          <a:xfrm>
            <a:off x="4748664" y="2337056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Robust optimization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D36AB15-9DEE-441D-A945-3714E7FA8321}"/>
              </a:ext>
            </a:extLst>
          </p:cNvPr>
          <p:cNvSpPr/>
          <p:nvPr/>
        </p:nvSpPr>
        <p:spPr>
          <a:xfrm>
            <a:off x="2914374" y="2817972"/>
            <a:ext cx="1657956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1B30D1-087E-4A18-A196-34D26BABF7A2}"/>
              </a:ext>
            </a:extLst>
          </p:cNvPr>
          <p:cNvGrpSpPr/>
          <p:nvPr/>
        </p:nvGrpSpPr>
        <p:grpSpPr>
          <a:xfrm>
            <a:off x="3167646" y="2528857"/>
            <a:ext cx="967899" cy="1041929"/>
            <a:chOff x="5057684" y="2300288"/>
            <a:chExt cx="967899" cy="10419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6F12A0-2F3D-4ED1-BB56-5CBF679FE65C}"/>
                </a:ext>
              </a:extLst>
            </p:cNvPr>
            <p:cNvGrpSpPr/>
            <p:nvPr/>
          </p:nvGrpSpPr>
          <p:grpSpPr>
            <a:xfrm>
              <a:off x="5178949" y="2338367"/>
              <a:ext cx="846634" cy="924911"/>
              <a:chOff x="5229723" y="2427267"/>
              <a:chExt cx="846634" cy="92491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3457FC4-086B-425D-A339-43FA3BEB6C5C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7605E7-B5A6-4301-B8A8-E7C424FA8B61}"/>
                  </a:ext>
                </a:extLst>
              </p:cNvPr>
              <p:cNvSpPr/>
              <p:nvPr/>
            </p:nvSpPr>
            <p:spPr>
              <a:xfrm>
                <a:off x="5866113" y="282325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8AB71C-16A6-459C-98CB-FF155F87F1D2}"/>
                  </a:ext>
                </a:extLst>
              </p:cNvPr>
              <p:cNvSpPr/>
              <p:nvPr/>
            </p:nvSpPr>
            <p:spPr>
              <a:xfrm>
                <a:off x="5659347" y="323901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C3CA08-CB0D-47F7-9752-412E09AEF12A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B1BC1D5-88AA-4667-BA18-4B7C28669652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5653039" y="2879840"/>
                <a:ext cx="213073" cy="150776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673FE8B-CC63-46A8-8A1F-71EC57B4824D}"/>
                  </a:ext>
                </a:extLst>
              </p:cNvPr>
              <p:cNvCxnSpPr>
                <a:cxnSpLocks/>
                <a:stCxn id="18" idx="5"/>
                <a:endCxn id="20" idx="0"/>
              </p:cNvCxnSpPr>
              <p:nvPr/>
            </p:nvCxnSpPr>
            <p:spPr>
              <a:xfrm>
                <a:off x="5962929" y="2919850"/>
                <a:ext cx="56714" cy="231611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7AE9A9-FCF9-4CE0-A9C3-7AED6669C5E7}"/>
                  </a:ext>
                </a:extLst>
              </p:cNvPr>
              <p:cNvSpPr/>
              <p:nvPr/>
            </p:nvSpPr>
            <p:spPr>
              <a:xfrm>
                <a:off x="5690222" y="2646144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07471A-29A9-4AA1-AC12-0AEFC7F27340}"/>
                  </a:ext>
                </a:extLst>
              </p:cNvPr>
              <p:cNvCxnSpPr>
                <a:cxnSpLocks/>
                <a:stCxn id="18" idx="1"/>
                <a:endCxn id="24" idx="5"/>
              </p:cNvCxnSpPr>
              <p:nvPr/>
            </p:nvCxnSpPr>
            <p:spPr>
              <a:xfrm flipH="1" flipV="1">
                <a:off x="5787038" y="2742737"/>
                <a:ext cx="95685" cy="9709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409307B-24E0-4F85-A68A-0A62A843CB31}"/>
                  </a:ext>
                </a:extLst>
              </p:cNvPr>
              <p:cNvCxnSpPr>
                <a:cxnSpLocks/>
                <a:stCxn id="24" idx="2"/>
                <a:endCxn id="28" idx="5"/>
              </p:cNvCxnSpPr>
              <p:nvPr/>
            </p:nvCxnSpPr>
            <p:spPr>
              <a:xfrm flipH="1">
                <a:off x="5440332" y="2702727"/>
                <a:ext cx="249890" cy="4893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AA530BB-8391-409B-AA5D-ED615813D181}"/>
                  </a:ext>
                </a:extLst>
              </p:cNvPr>
              <p:cNvCxnSpPr>
                <a:cxnSpLocks/>
                <a:stCxn id="24" idx="0"/>
                <a:endCxn id="29" idx="5"/>
              </p:cNvCxnSpPr>
              <p:nvPr/>
            </p:nvCxnSpPr>
            <p:spPr>
              <a:xfrm flipH="1" flipV="1">
                <a:off x="5593294" y="2523860"/>
                <a:ext cx="153641" cy="12228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07A50B-6B99-4469-B7C7-17265E850AD6}"/>
                  </a:ext>
                </a:extLst>
              </p:cNvPr>
              <p:cNvSpPr/>
              <p:nvPr/>
            </p:nvSpPr>
            <p:spPr>
              <a:xfrm rot="18095195">
                <a:off x="5327869" y="2710787"/>
                <a:ext cx="116610" cy="1100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9F09EA-E6DD-40A5-8DFA-DD1DC418A538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C82947-DFFF-4A09-B7EE-6FFB8B4FFE86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7CDD594-523D-4616-9EE7-C9174DADA436}"/>
                  </a:ext>
                </a:extLst>
              </p:cNvPr>
              <p:cNvSpPr/>
              <p:nvPr/>
            </p:nvSpPr>
            <p:spPr>
              <a:xfrm>
                <a:off x="5866113" y="2823256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06FB41-4E2E-477C-ACCA-7AFE664162A3}"/>
                  </a:ext>
                </a:extLst>
              </p:cNvPr>
              <p:cNvSpPr/>
              <p:nvPr/>
            </p:nvSpPr>
            <p:spPr>
              <a:xfrm>
                <a:off x="5659348" y="323901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5B6DD5C-70C0-4C79-A5B2-BCB48540E9DD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7A9D38-8464-41E4-A547-C7DA711ADD27}"/>
                  </a:ext>
                </a:extLst>
              </p:cNvPr>
              <p:cNvSpPr/>
              <p:nvPr/>
            </p:nvSpPr>
            <p:spPr>
              <a:xfrm>
                <a:off x="5690222" y="2646143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0C8C967-4333-4A8F-94AA-7098D191CC07}"/>
                  </a:ext>
                </a:extLst>
              </p:cNvPr>
              <p:cNvSpPr/>
              <p:nvPr/>
            </p:nvSpPr>
            <p:spPr>
              <a:xfrm rot="18095195">
                <a:off x="5327870" y="2710787"/>
                <a:ext cx="116610" cy="11007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66C4618-B9C2-42D6-81DE-0A5A06554C5C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FB1CDDF-ABBC-4DDE-8DA7-DF6A031AC8F3}"/>
                  </a:ext>
                </a:extLst>
              </p:cNvPr>
              <p:cNvSpPr/>
              <p:nvPr/>
            </p:nvSpPr>
            <p:spPr>
              <a:xfrm>
                <a:off x="5326904" y="313121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3020222-655A-43BD-98D9-D7EE2BFE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25" y="3087198"/>
                <a:ext cx="119736" cy="1518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44AB55-2C0F-4B2F-A267-A83C47C8361C}"/>
                  </a:ext>
                </a:extLst>
              </p:cNvPr>
              <p:cNvCxnSpPr>
                <a:cxnSpLocks/>
                <a:stCxn id="30" idx="3"/>
                <a:endCxn id="37" idx="7"/>
              </p:cNvCxnSpPr>
              <p:nvPr/>
            </p:nvCxnSpPr>
            <p:spPr>
              <a:xfrm flipH="1">
                <a:off x="5423721" y="3070625"/>
                <a:ext cx="132502" cy="7716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17093D9-DEE7-4853-9CE2-BD27E231B81C}"/>
                  </a:ext>
                </a:extLst>
              </p:cNvPr>
              <p:cNvCxnSpPr>
                <a:cxnSpLocks/>
                <a:stCxn id="35" idx="3"/>
                <a:endCxn id="30" idx="1"/>
              </p:cNvCxnSpPr>
              <p:nvPr/>
            </p:nvCxnSpPr>
            <p:spPr>
              <a:xfrm>
                <a:off x="5397733" y="2821331"/>
                <a:ext cx="158490" cy="16927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94A21A6-F1D1-4A92-938A-6FE087456D5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5342467" y="2483850"/>
                <a:ext cx="154011" cy="1832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99B6EE-40C3-4A94-8460-52E8F10F4445}"/>
                  </a:ext>
                </a:extLst>
              </p:cNvPr>
              <p:cNvSpPr/>
              <p:nvPr/>
            </p:nvSpPr>
            <p:spPr>
              <a:xfrm>
                <a:off x="5229723" y="2447274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522E439-5878-46CA-9A47-78EDD3F1C4C3}"/>
                </a:ext>
              </a:extLst>
            </p:cNvPr>
            <p:cNvCxnSpPr>
              <a:stCxn id="49" idx="1"/>
            </p:cNvCxnSpPr>
            <p:nvPr/>
          </p:nvCxnSpPr>
          <p:spPr>
            <a:xfrm flipH="1" flipV="1">
              <a:off x="5091113" y="2300288"/>
              <a:ext cx="104447" cy="7465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502050-7A59-4172-A875-6F04146C54F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057684" y="2414957"/>
              <a:ext cx="121265" cy="5590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0275655-8112-438C-AD1A-51855A12210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5160433" y="3098900"/>
              <a:ext cx="115697" cy="20244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43FA807-74CE-47DC-8093-AD0DF39D2BB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H="1">
              <a:off x="5235663" y="3138910"/>
              <a:ext cx="57078" cy="77165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12B49E-9E9A-49B0-BF5C-0D4386D965A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5542520" y="3246705"/>
              <a:ext cx="82665" cy="9551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13C508-D4DE-47A4-A64A-4DC313CACA29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 flipH="1" flipV="1">
              <a:off x="5722002" y="3206695"/>
              <a:ext cx="109947" cy="8776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1DEB01-1E50-4B39-9774-C7FC9287E363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5968869" y="3175727"/>
              <a:ext cx="40103" cy="13368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8FB0FF-37EC-45C0-AD40-F7642C5C44EB}"/>
              </a:ext>
            </a:extLst>
          </p:cNvPr>
          <p:cNvSpPr/>
          <p:nvPr/>
        </p:nvSpPr>
        <p:spPr>
          <a:xfrm>
            <a:off x="0" y="-12151"/>
            <a:ext cx="3401656" cy="134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  <a:endParaRPr lang="en-US" sz="4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DE6FCA-4A58-406A-B00E-E0ADE01AD6F7}"/>
              </a:ext>
            </a:extLst>
          </p:cNvPr>
          <p:cNvSpPr/>
          <p:nvPr/>
        </p:nvSpPr>
        <p:spPr>
          <a:xfrm>
            <a:off x="172721" y="4414481"/>
            <a:ext cx="2982612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D9A1C4-7DD9-419A-B445-109FE28B7A08}"/>
              </a:ext>
            </a:extLst>
          </p:cNvPr>
          <p:cNvCxnSpPr>
            <a:cxnSpLocks/>
          </p:cNvCxnSpPr>
          <p:nvPr/>
        </p:nvCxnSpPr>
        <p:spPr>
          <a:xfrm>
            <a:off x="1674247" y="3710201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1BED4A-1756-45FD-BBEC-4863CC1E3E06}"/>
              </a:ext>
            </a:extLst>
          </p:cNvPr>
          <p:cNvSpPr/>
          <p:nvPr/>
        </p:nvSpPr>
        <p:spPr>
          <a:xfrm>
            <a:off x="4160979" y="4438492"/>
            <a:ext cx="3306475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E775B2-1F77-4A69-A40D-BBD396274185}"/>
              </a:ext>
            </a:extLst>
          </p:cNvPr>
          <p:cNvCxnSpPr>
            <a:cxnSpLocks/>
          </p:cNvCxnSpPr>
          <p:nvPr/>
        </p:nvCxnSpPr>
        <p:spPr>
          <a:xfrm>
            <a:off x="5776734" y="3740815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3893EE8-7999-4024-BA31-A16E8A84B7C4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End-to-End Influence Maximization in the Field. AAMAS 2018.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1494AE-D446-4397-B111-53845BF929DF}"/>
              </a:ext>
            </a:extLst>
          </p:cNvPr>
          <p:cNvSpPr txBox="1"/>
          <p:nvPr/>
        </p:nvSpPr>
        <p:spPr>
          <a:xfrm>
            <a:off x="4256894" y="466859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Continuous relaxation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CBEAA9-5DF1-49E5-B742-D18D565ADC3C}"/>
              </a:ext>
            </a:extLst>
          </p:cNvPr>
          <p:cNvSpPr txBox="1"/>
          <p:nvPr/>
        </p:nvSpPr>
        <p:spPr>
          <a:xfrm>
            <a:off x="232246" y="461887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Short random walks</a:t>
            </a:r>
          </a:p>
        </p:txBody>
      </p:sp>
    </p:spTree>
    <p:extLst>
      <p:ext uri="{BB962C8B-B14F-4D97-AF65-F5344CB8AC3E}">
        <p14:creationId xmlns:p14="http://schemas.microsoft.com/office/powerpoint/2010/main" val="967391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rrow: Right 91">
            <a:extLst>
              <a:ext uri="{FF2B5EF4-FFF2-40B4-BE49-F238E27FC236}">
                <a16:creationId xmlns:a16="http://schemas.microsoft.com/office/drawing/2014/main" id="{9E599839-D47E-446F-9A93-FC3CCD73445F}"/>
              </a:ext>
            </a:extLst>
          </p:cNvPr>
          <p:cNvSpPr/>
          <p:nvPr/>
        </p:nvSpPr>
        <p:spPr>
          <a:xfrm>
            <a:off x="7047520" y="2792286"/>
            <a:ext cx="1856693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1FA-032A-4E69-889A-7340533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5EC4-0F2B-4B24-A95E-FC1706399219}"/>
              </a:ext>
            </a:extLst>
          </p:cNvPr>
          <p:cNvSpPr/>
          <p:nvPr/>
        </p:nvSpPr>
        <p:spPr>
          <a:xfrm>
            <a:off x="624272" y="2338601"/>
            <a:ext cx="2099949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Network sampling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8537D-80B6-44FA-A85D-8EE3E474B5FF}"/>
              </a:ext>
            </a:extLst>
          </p:cNvPr>
          <p:cNvSpPr/>
          <p:nvPr/>
        </p:nvSpPr>
        <p:spPr>
          <a:xfrm>
            <a:off x="4748664" y="2337056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Robust optimization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D36AB15-9DEE-441D-A945-3714E7FA8321}"/>
              </a:ext>
            </a:extLst>
          </p:cNvPr>
          <p:cNvSpPr/>
          <p:nvPr/>
        </p:nvSpPr>
        <p:spPr>
          <a:xfrm>
            <a:off x="2914374" y="2817972"/>
            <a:ext cx="1657956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1B30D1-087E-4A18-A196-34D26BABF7A2}"/>
              </a:ext>
            </a:extLst>
          </p:cNvPr>
          <p:cNvGrpSpPr/>
          <p:nvPr/>
        </p:nvGrpSpPr>
        <p:grpSpPr>
          <a:xfrm>
            <a:off x="3167646" y="2528857"/>
            <a:ext cx="967899" cy="1041929"/>
            <a:chOff x="5057684" y="2300288"/>
            <a:chExt cx="967899" cy="10419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6F12A0-2F3D-4ED1-BB56-5CBF679FE65C}"/>
                </a:ext>
              </a:extLst>
            </p:cNvPr>
            <p:cNvGrpSpPr/>
            <p:nvPr/>
          </p:nvGrpSpPr>
          <p:grpSpPr>
            <a:xfrm>
              <a:off x="5178949" y="2338367"/>
              <a:ext cx="846634" cy="924911"/>
              <a:chOff x="5229723" y="2427267"/>
              <a:chExt cx="846634" cy="92491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3457FC4-086B-425D-A339-43FA3BEB6C5C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7605E7-B5A6-4301-B8A8-E7C424FA8B61}"/>
                  </a:ext>
                </a:extLst>
              </p:cNvPr>
              <p:cNvSpPr/>
              <p:nvPr/>
            </p:nvSpPr>
            <p:spPr>
              <a:xfrm>
                <a:off x="5866113" y="282325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8AB71C-16A6-459C-98CB-FF155F87F1D2}"/>
                  </a:ext>
                </a:extLst>
              </p:cNvPr>
              <p:cNvSpPr/>
              <p:nvPr/>
            </p:nvSpPr>
            <p:spPr>
              <a:xfrm>
                <a:off x="5659347" y="323901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C3CA08-CB0D-47F7-9752-412E09AEF12A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B1BC1D5-88AA-4667-BA18-4B7C28669652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5653039" y="2879840"/>
                <a:ext cx="213073" cy="150776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673FE8B-CC63-46A8-8A1F-71EC57B4824D}"/>
                  </a:ext>
                </a:extLst>
              </p:cNvPr>
              <p:cNvCxnSpPr>
                <a:cxnSpLocks/>
                <a:stCxn id="18" idx="5"/>
                <a:endCxn id="20" idx="0"/>
              </p:cNvCxnSpPr>
              <p:nvPr/>
            </p:nvCxnSpPr>
            <p:spPr>
              <a:xfrm>
                <a:off x="5962929" y="2919850"/>
                <a:ext cx="56714" cy="231611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7AE9A9-FCF9-4CE0-A9C3-7AED6669C5E7}"/>
                  </a:ext>
                </a:extLst>
              </p:cNvPr>
              <p:cNvSpPr/>
              <p:nvPr/>
            </p:nvSpPr>
            <p:spPr>
              <a:xfrm>
                <a:off x="5690222" y="2646144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07471A-29A9-4AA1-AC12-0AEFC7F27340}"/>
                  </a:ext>
                </a:extLst>
              </p:cNvPr>
              <p:cNvCxnSpPr>
                <a:cxnSpLocks/>
                <a:stCxn id="18" idx="1"/>
                <a:endCxn id="24" idx="5"/>
              </p:cNvCxnSpPr>
              <p:nvPr/>
            </p:nvCxnSpPr>
            <p:spPr>
              <a:xfrm flipH="1" flipV="1">
                <a:off x="5787038" y="2742737"/>
                <a:ext cx="95685" cy="9709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409307B-24E0-4F85-A68A-0A62A843CB31}"/>
                  </a:ext>
                </a:extLst>
              </p:cNvPr>
              <p:cNvCxnSpPr>
                <a:cxnSpLocks/>
                <a:stCxn id="24" idx="2"/>
                <a:endCxn id="28" idx="5"/>
              </p:cNvCxnSpPr>
              <p:nvPr/>
            </p:nvCxnSpPr>
            <p:spPr>
              <a:xfrm flipH="1">
                <a:off x="5440332" y="2702727"/>
                <a:ext cx="249890" cy="4893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AA530BB-8391-409B-AA5D-ED615813D181}"/>
                  </a:ext>
                </a:extLst>
              </p:cNvPr>
              <p:cNvCxnSpPr>
                <a:cxnSpLocks/>
                <a:stCxn id="24" idx="0"/>
                <a:endCxn id="29" idx="5"/>
              </p:cNvCxnSpPr>
              <p:nvPr/>
            </p:nvCxnSpPr>
            <p:spPr>
              <a:xfrm flipH="1" flipV="1">
                <a:off x="5593294" y="2523860"/>
                <a:ext cx="153641" cy="12228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07A50B-6B99-4469-B7C7-17265E850AD6}"/>
                  </a:ext>
                </a:extLst>
              </p:cNvPr>
              <p:cNvSpPr/>
              <p:nvPr/>
            </p:nvSpPr>
            <p:spPr>
              <a:xfrm rot="18095195">
                <a:off x="5327869" y="2710787"/>
                <a:ext cx="116610" cy="1100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9F09EA-E6DD-40A5-8DFA-DD1DC418A538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C82947-DFFF-4A09-B7EE-6FFB8B4FFE86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7CDD594-523D-4616-9EE7-C9174DADA436}"/>
                  </a:ext>
                </a:extLst>
              </p:cNvPr>
              <p:cNvSpPr/>
              <p:nvPr/>
            </p:nvSpPr>
            <p:spPr>
              <a:xfrm>
                <a:off x="5866113" y="2823256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06FB41-4E2E-477C-ACCA-7AFE664162A3}"/>
                  </a:ext>
                </a:extLst>
              </p:cNvPr>
              <p:cNvSpPr/>
              <p:nvPr/>
            </p:nvSpPr>
            <p:spPr>
              <a:xfrm>
                <a:off x="5659348" y="323901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5B6DD5C-70C0-4C79-A5B2-BCB48540E9DD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7A9D38-8464-41E4-A547-C7DA711ADD27}"/>
                  </a:ext>
                </a:extLst>
              </p:cNvPr>
              <p:cNvSpPr/>
              <p:nvPr/>
            </p:nvSpPr>
            <p:spPr>
              <a:xfrm>
                <a:off x="5690222" y="2646143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0C8C967-4333-4A8F-94AA-7098D191CC07}"/>
                  </a:ext>
                </a:extLst>
              </p:cNvPr>
              <p:cNvSpPr/>
              <p:nvPr/>
            </p:nvSpPr>
            <p:spPr>
              <a:xfrm rot="18095195">
                <a:off x="5327870" y="2710787"/>
                <a:ext cx="116610" cy="11007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66C4618-B9C2-42D6-81DE-0A5A06554C5C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FB1CDDF-ABBC-4DDE-8DA7-DF6A031AC8F3}"/>
                  </a:ext>
                </a:extLst>
              </p:cNvPr>
              <p:cNvSpPr/>
              <p:nvPr/>
            </p:nvSpPr>
            <p:spPr>
              <a:xfrm>
                <a:off x="5326904" y="313121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3020222-655A-43BD-98D9-D7EE2BFE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25" y="3087198"/>
                <a:ext cx="119736" cy="1518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44AB55-2C0F-4B2F-A267-A83C47C8361C}"/>
                  </a:ext>
                </a:extLst>
              </p:cNvPr>
              <p:cNvCxnSpPr>
                <a:cxnSpLocks/>
                <a:stCxn id="30" idx="3"/>
                <a:endCxn id="37" idx="7"/>
              </p:cNvCxnSpPr>
              <p:nvPr/>
            </p:nvCxnSpPr>
            <p:spPr>
              <a:xfrm flipH="1">
                <a:off x="5423721" y="3070625"/>
                <a:ext cx="132502" cy="7716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17093D9-DEE7-4853-9CE2-BD27E231B81C}"/>
                  </a:ext>
                </a:extLst>
              </p:cNvPr>
              <p:cNvCxnSpPr>
                <a:cxnSpLocks/>
                <a:stCxn id="35" idx="3"/>
                <a:endCxn id="30" idx="1"/>
              </p:cNvCxnSpPr>
              <p:nvPr/>
            </p:nvCxnSpPr>
            <p:spPr>
              <a:xfrm>
                <a:off x="5397733" y="2821331"/>
                <a:ext cx="158490" cy="16927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94A21A6-F1D1-4A92-938A-6FE087456D5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5342467" y="2483850"/>
                <a:ext cx="154011" cy="1832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99B6EE-40C3-4A94-8460-52E8F10F4445}"/>
                  </a:ext>
                </a:extLst>
              </p:cNvPr>
              <p:cNvSpPr/>
              <p:nvPr/>
            </p:nvSpPr>
            <p:spPr>
              <a:xfrm>
                <a:off x="5229723" y="2447274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522E439-5878-46CA-9A47-78EDD3F1C4C3}"/>
                </a:ext>
              </a:extLst>
            </p:cNvPr>
            <p:cNvCxnSpPr>
              <a:stCxn id="49" idx="1"/>
            </p:cNvCxnSpPr>
            <p:nvPr/>
          </p:nvCxnSpPr>
          <p:spPr>
            <a:xfrm flipH="1" flipV="1">
              <a:off x="5091113" y="2300288"/>
              <a:ext cx="104447" cy="7465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502050-7A59-4172-A875-6F04146C54F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057684" y="2414957"/>
              <a:ext cx="121265" cy="5590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0275655-8112-438C-AD1A-51855A12210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5160433" y="3098900"/>
              <a:ext cx="115697" cy="20244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43FA807-74CE-47DC-8093-AD0DF39D2BB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H="1">
              <a:off x="5235663" y="3138910"/>
              <a:ext cx="57078" cy="77165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12B49E-9E9A-49B0-BF5C-0D4386D965A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5542520" y="3246705"/>
              <a:ext cx="82665" cy="9551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13C508-D4DE-47A4-A64A-4DC313CACA29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 flipH="1" flipV="1">
              <a:off x="5722002" y="3206695"/>
              <a:ext cx="109947" cy="8776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1DEB01-1E50-4B39-9774-C7FC9287E363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5968869" y="3175727"/>
              <a:ext cx="40103" cy="13368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B404BAB5-C717-4471-90FE-3A915E08CC75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E2BC793-AF80-4243-A6C8-560E3FA0E0F0}"/>
              </a:ext>
            </a:extLst>
          </p:cNvPr>
          <p:cNvSpPr/>
          <p:nvPr/>
        </p:nvSpPr>
        <p:spPr>
          <a:xfrm>
            <a:off x="7987914" y="337868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2BF55B-32C6-4832-BE52-ECEB991878B6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DB80FC-9FE0-43A0-9617-E87A664E20FF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981606" y="3019509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ED0363-D176-40BE-93BF-EBEEF92C35CA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291496" y="3059519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AE4EE3C5-0E74-408A-9A8D-6AE3C047C271}"/>
              </a:ext>
            </a:extLst>
          </p:cNvPr>
          <p:cNvSpPr/>
          <p:nvPr/>
        </p:nvSpPr>
        <p:spPr>
          <a:xfrm>
            <a:off x="8018789" y="278581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F0B728-C325-4C64-836E-A9B044BEAE1A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8115605" y="2882406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53283D-286F-4A78-AC40-BA9935927433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7768899" y="2842396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CFB5E6-86E8-4858-8EBB-5957D4ECCC71}"/>
              </a:ext>
            </a:extLst>
          </p:cNvPr>
          <p:cNvCxnSpPr>
            <a:cxnSpLocks/>
            <a:stCxn id="88" idx="0"/>
            <a:endCxn id="93" idx="5"/>
          </p:cNvCxnSpPr>
          <p:nvPr/>
        </p:nvCxnSpPr>
        <p:spPr>
          <a:xfrm flipH="1" flipV="1">
            <a:off x="7921861" y="2663529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05ED4FF-24DD-43A1-A798-083BDC489D8B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0A9AF4-C8D0-4484-9008-61BCB6C5E452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56B2F32-5970-48E6-B22C-9039CE86AA2F}"/>
              </a:ext>
            </a:extLst>
          </p:cNvPr>
          <p:cNvSpPr/>
          <p:nvPr/>
        </p:nvSpPr>
        <p:spPr>
          <a:xfrm>
            <a:off x="8163447" y="294635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608410-DB75-4A58-808B-B0B98CF60F23}"/>
              </a:ext>
            </a:extLst>
          </p:cNvPr>
          <p:cNvSpPr/>
          <p:nvPr/>
        </p:nvSpPr>
        <p:spPr>
          <a:xfrm>
            <a:off x="7987915" y="337868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B79829F-FD9E-4564-930A-306A69FC8310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0F97D8A-E7C0-4B71-BE26-A4F8BAEE6801}"/>
              </a:ext>
            </a:extLst>
          </p:cNvPr>
          <p:cNvSpPr/>
          <p:nvPr/>
        </p:nvSpPr>
        <p:spPr>
          <a:xfrm>
            <a:off x="8018789" y="278581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7CC777-63E3-41A8-BD4C-F2C53730AEC4}"/>
              </a:ext>
            </a:extLst>
          </p:cNvPr>
          <p:cNvSpPr/>
          <p:nvPr/>
        </p:nvSpPr>
        <p:spPr>
          <a:xfrm rot="18095195">
            <a:off x="7677359" y="2809476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74DE6F-1F26-47E8-8C59-10281B7DD125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841AE1-3A39-463D-A9C1-A414DDB0D886}"/>
              </a:ext>
            </a:extLst>
          </p:cNvPr>
          <p:cNvSpPr/>
          <p:nvPr/>
        </p:nvSpPr>
        <p:spPr>
          <a:xfrm>
            <a:off x="7655471" y="327088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CACCA9B-A4A0-4732-B2BA-17707A7A548C}"/>
              </a:ext>
            </a:extLst>
          </p:cNvPr>
          <p:cNvCxnSpPr>
            <a:cxnSpLocks/>
          </p:cNvCxnSpPr>
          <p:nvPr/>
        </p:nvCxnSpPr>
        <p:spPr>
          <a:xfrm>
            <a:off x="7924892" y="3226867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89F650D-367C-480C-AD33-27D2E9C31E2C}"/>
              </a:ext>
            </a:extLst>
          </p:cNvPr>
          <p:cNvCxnSpPr>
            <a:cxnSpLocks/>
            <a:stCxn id="94" idx="3"/>
            <a:endCxn id="101" idx="7"/>
          </p:cNvCxnSpPr>
          <p:nvPr/>
        </p:nvCxnSpPr>
        <p:spPr>
          <a:xfrm flipH="1">
            <a:off x="7752288" y="3210294"/>
            <a:ext cx="132502" cy="771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55AC82D-EFFC-47BA-B903-2B0F38C94A65}"/>
              </a:ext>
            </a:extLst>
          </p:cNvPr>
          <p:cNvCxnSpPr>
            <a:cxnSpLocks/>
            <a:stCxn id="99" idx="3"/>
            <a:endCxn id="94" idx="1"/>
          </p:cNvCxnSpPr>
          <p:nvPr/>
        </p:nvCxnSpPr>
        <p:spPr>
          <a:xfrm>
            <a:off x="7790011" y="2989862"/>
            <a:ext cx="94779" cy="1404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941131-9A0C-43DD-94FD-23ED5CA04E4C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671034" y="2623519"/>
            <a:ext cx="154011" cy="18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6CD9B85-D7A0-466B-A52B-B84D0FDADA72}"/>
              </a:ext>
            </a:extLst>
          </p:cNvPr>
          <p:cNvSpPr/>
          <p:nvPr/>
        </p:nvSpPr>
        <p:spPr>
          <a:xfrm>
            <a:off x="7558290" y="258694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A64E18-236D-499C-9FC5-ED0A82C1AF81}"/>
              </a:ext>
            </a:extLst>
          </p:cNvPr>
          <p:cNvCxnSpPr>
            <a:stCxn id="106" idx="1"/>
          </p:cNvCxnSpPr>
          <p:nvPr/>
        </p:nvCxnSpPr>
        <p:spPr>
          <a:xfrm flipH="1" flipV="1">
            <a:off x="7470454" y="2528857"/>
            <a:ext cx="104447" cy="7465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A8ABAA-9F28-4FFD-B3EC-E31E8F459C77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7437025" y="2643526"/>
            <a:ext cx="121265" cy="5590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A1E1A5-0517-4529-9048-96FA878C8134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7539774" y="3327469"/>
            <a:ext cx="115697" cy="2024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F8B6BC-8970-41EE-8D6E-BB85454F6E52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7615004" y="3367479"/>
            <a:ext cx="57078" cy="77165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158F12B-A046-4A19-94F8-6DDBD19E6F93}"/>
              </a:ext>
            </a:extLst>
          </p:cNvPr>
          <p:cNvCxnSpPr>
            <a:cxnSpLocks/>
            <a:stCxn id="96" idx="3"/>
          </p:cNvCxnSpPr>
          <p:nvPr/>
        </p:nvCxnSpPr>
        <p:spPr>
          <a:xfrm flipH="1">
            <a:off x="7921861" y="3475274"/>
            <a:ext cx="82665" cy="9551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B112B5C-720A-4E2F-9635-05284DE90D75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8101343" y="3435264"/>
            <a:ext cx="109947" cy="87766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6D2FD4-2133-46C3-AFE3-6EDCC05C35C0}"/>
              </a:ext>
            </a:extLst>
          </p:cNvPr>
          <p:cNvCxnSpPr>
            <a:cxnSpLocks/>
            <a:endCxn id="97" idx="4"/>
          </p:cNvCxnSpPr>
          <p:nvPr/>
        </p:nvCxnSpPr>
        <p:spPr>
          <a:xfrm flipH="1" flipV="1">
            <a:off x="8348210" y="3404296"/>
            <a:ext cx="40103" cy="13368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8FB0FF-37EC-45C0-AD40-F7642C5C44EB}"/>
              </a:ext>
            </a:extLst>
          </p:cNvPr>
          <p:cNvSpPr/>
          <p:nvPr/>
        </p:nvSpPr>
        <p:spPr>
          <a:xfrm>
            <a:off x="0" y="-12151"/>
            <a:ext cx="3401656" cy="134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  <a:endParaRPr lang="en-US" sz="4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7A9524-DFAD-48AF-9644-6E2F97054B04}"/>
              </a:ext>
            </a:extLst>
          </p:cNvPr>
          <p:cNvSpPr/>
          <p:nvPr/>
        </p:nvSpPr>
        <p:spPr>
          <a:xfrm>
            <a:off x="172721" y="4414481"/>
            <a:ext cx="2982612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163D58-2D66-4347-BCAF-24E65CB2F094}"/>
              </a:ext>
            </a:extLst>
          </p:cNvPr>
          <p:cNvCxnSpPr>
            <a:cxnSpLocks/>
          </p:cNvCxnSpPr>
          <p:nvPr/>
        </p:nvCxnSpPr>
        <p:spPr>
          <a:xfrm>
            <a:off x="1674247" y="3710201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2E9971D-0A82-403C-96BD-478F71A1AACF}"/>
              </a:ext>
            </a:extLst>
          </p:cNvPr>
          <p:cNvSpPr/>
          <p:nvPr/>
        </p:nvSpPr>
        <p:spPr>
          <a:xfrm>
            <a:off x="4160979" y="4438492"/>
            <a:ext cx="3306475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2BE2883-EDBB-4CDD-84D5-DBC36D4627A4}"/>
              </a:ext>
            </a:extLst>
          </p:cNvPr>
          <p:cNvCxnSpPr>
            <a:cxnSpLocks/>
          </p:cNvCxnSpPr>
          <p:nvPr/>
        </p:nvCxnSpPr>
        <p:spPr>
          <a:xfrm>
            <a:off x="5776734" y="3740815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740FFE8-50D4-471E-ABE5-983AE42D5E9E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End-to-End Influence Maximization in the Field. AAMAS 2018.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183DFF-A9EC-427B-BB2B-A0A9733E57D8}"/>
              </a:ext>
            </a:extLst>
          </p:cNvPr>
          <p:cNvSpPr txBox="1"/>
          <p:nvPr/>
        </p:nvSpPr>
        <p:spPr>
          <a:xfrm>
            <a:off x="4256894" y="466859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Continuous relaxation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3E1110C-A04C-4451-91B3-CAD50AD2CF8A}"/>
              </a:ext>
            </a:extLst>
          </p:cNvPr>
          <p:cNvSpPr txBox="1"/>
          <p:nvPr/>
        </p:nvSpPr>
        <p:spPr>
          <a:xfrm>
            <a:off x="232246" y="461887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Short random walks</a:t>
            </a:r>
          </a:p>
        </p:txBody>
      </p:sp>
    </p:spTree>
    <p:extLst>
      <p:ext uri="{BB962C8B-B14F-4D97-AF65-F5344CB8AC3E}">
        <p14:creationId xmlns:p14="http://schemas.microsoft.com/office/powerpoint/2010/main" val="167252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rrow: Right 91">
            <a:extLst>
              <a:ext uri="{FF2B5EF4-FFF2-40B4-BE49-F238E27FC236}">
                <a16:creationId xmlns:a16="http://schemas.microsoft.com/office/drawing/2014/main" id="{9E599839-D47E-446F-9A93-FC3CCD73445F}"/>
              </a:ext>
            </a:extLst>
          </p:cNvPr>
          <p:cNvSpPr/>
          <p:nvPr/>
        </p:nvSpPr>
        <p:spPr>
          <a:xfrm>
            <a:off x="7047520" y="2792286"/>
            <a:ext cx="1856693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1FA-032A-4E69-889A-7340533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5EC4-0F2B-4B24-A95E-FC1706399219}"/>
              </a:ext>
            </a:extLst>
          </p:cNvPr>
          <p:cNvSpPr/>
          <p:nvPr/>
        </p:nvSpPr>
        <p:spPr>
          <a:xfrm>
            <a:off x="624272" y="2338601"/>
            <a:ext cx="2099949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Network sampling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8537D-80B6-44FA-A85D-8EE3E474B5FF}"/>
              </a:ext>
            </a:extLst>
          </p:cNvPr>
          <p:cNvSpPr/>
          <p:nvPr/>
        </p:nvSpPr>
        <p:spPr>
          <a:xfrm>
            <a:off x="4748664" y="2337056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Robust optimization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D36AB15-9DEE-441D-A945-3714E7FA8321}"/>
              </a:ext>
            </a:extLst>
          </p:cNvPr>
          <p:cNvSpPr/>
          <p:nvPr/>
        </p:nvSpPr>
        <p:spPr>
          <a:xfrm>
            <a:off x="2914374" y="2817972"/>
            <a:ext cx="1657956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1B30D1-087E-4A18-A196-34D26BABF7A2}"/>
              </a:ext>
            </a:extLst>
          </p:cNvPr>
          <p:cNvGrpSpPr/>
          <p:nvPr/>
        </p:nvGrpSpPr>
        <p:grpSpPr>
          <a:xfrm>
            <a:off x="3167646" y="2528857"/>
            <a:ext cx="967899" cy="1041929"/>
            <a:chOff x="5057684" y="2300288"/>
            <a:chExt cx="967899" cy="10419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6F12A0-2F3D-4ED1-BB56-5CBF679FE65C}"/>
                </a:ext>
              </a:extLst>
            </p:cNvPr>
            <p:cNvGrpSpPr/>
            <p:nvPr/>
          </p:nvGrpSpPr>
          <p:grpSpPr>
            <a:xfrm>
              <a:off x="5178949" y="2338367"/>
              <a:ext cx="846634" cy="924911"/>
              <a:chOff x="5229723" y="2427267"/>
              <a:chExt cx="846634" cy="92491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3457FC4-086B-425D-A339-43FA3BEB6C5C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7605E7-B5A6-4301-B8A8-E7C424FA8B61}"/>
                  </a:ext>
                </a:extLst>
              </p:cNvPr>
              <p:cNvSpPr/>
              <p:nvPr/>
            </p:nvSpPr>
            <p:spPr>
              <a:xfrm>
                <a:off x="5866113" y="282325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8AB71C-16A6-459C-98CB-FF155F87F1D2}"/>
                  </a:ext>
                </a:extLst>
              </p:cNvPr>
              <p:cNvSpPr/>
              <p:nvPr/>
            </p:nvSpPr>
            <p:spPr>
              <a:xfrm>
                <a:off x="5659347" y="323901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C3CA08-CB0D-47F7-9752-412E09AEF12A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B1BC1D5-88AA-4667-BA18-4B7C28669652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5653039" y="2879840"/>
                <a:ext cx="213073" cy="150776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673FE8B-CC63-46A8-8A1F-71EC57B4824D}"/>
                  </a:ext>
                </a:extLst>
              </p:cNvPr>
              <p:cNvCxnSpPr>
                <a:cxnSpLocks/>
                <a:stCxn id="18" idx="5"/>
                <a:endCxn id="20" idx="0"/>
              </p:cNvCxnSpPr>
              <p:nvPr/>
            </p:nvCxnSpPr>
            <p:spPr>
              <a:xfrm>
                <a:off x="5962929" y="2919850"/>
                <a:ext cx="56714" cy="231611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7AE9A9-FCF9-4CE0-A9C3-7AED6669C5E7}"/>
                  </a:ext>
                </a:extLst>
              </p:cNvPr>
              <p:cNvSpPr/>
              <p:nvPr/>
            </p:nvSpPr>
            <p:spPr>
              <a:xfrm>
                <a:off x="5690222" y="2646144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07471A-29A9-4AA1-AC12-0AEFC7F27340}"/>
                  </a:ext>
                </a:extLst>
              </p:cNvPr>
              <p:cNvCxnSpPr>
                <a:cxnSpLocks/>
                <a:stCxn id="18" idx="1"/>
                <a:endCxn id="24" idx="5"/>
              </p:cNvCxnSpPr>
              <p:nvPr/>
            </p:nvCxnSpPr>
            <p:spPr>
              <a:xfrm flipH="1" flipV="1">
                <a:off x="5787038" y="2742737"/>
                <a:ext cx="95685" cy="9709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409307B-24E0-4F85-A68A-0A62A843CB31}"/>
                  </a:ext>
                </a:extLst>
              </p:cNvPr>
              <p:cNvCxnSpPr>
                <a:cxnSpLocks/>
                <a:stCxn id="24" idx="2"/>
                <a:endCxn id="28" idx="5"/>
              </p:cNvCxnSpPr>
              <p:nvPr/>
            </p:nvCxnSpPr>
            <p:spPr>
              <a:xfrm flipH="1">
                <a:off x="5440332" y="2702727"/>
                <a:ext cx="249890" cy="4893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AA530BB-8391-409B-AA5D-ED615813D181}"/>
                  </a:ext>
                </a:extLst>
              </p:cNvPr>
              <p:cNvCxnSpPr>
                <a:cxnSpLocks/>
                <a:stCxn id="24" idx="0"/>
                <a:endCxn id="29" idx="5"/>
              </p:cNvCxnSpPr>
              <p:nvPr/>
            </p:nvCxnSpPr>
            <p:spPr>
              <a:xfrm flipH="1" flipV="1">
                <a:off x="5593294" y="2523860"/>
                <a:ext cx="153641" cy="12228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07A50B-6B99-4469-B7C7-17265E850AD6}"/>
                  </a:ext>
                </a:extLst>
              </p:cNvPr>
              <p:cNvSpPr/>
              <p:nvPr/>
            </p:nvSpPr>
            <p:spPr>
              <a:xfrm rot="18095195">
                <a:off x="5327869" y="2710787"/>
                <a:ext cx="116610" cy="1100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9F09EA-E6DD-40A5-8DFA-DD1DC418A538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C82947-DFFF-4A09-B7EE-6FFB8B4FFE86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7CDD594-523D-4616-9EE7-C9174DADA436}"/>
                  </a:ext>
                </a:extLst>
              </p:cNvPr>
              <p:cNvSpPr/>
              <p:nvPr/>
            </p:nvSpPr>
            <p:spPr>
              <a:xfrm>
                <a:off x="5866113" y="2823256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06FB41-4E2E-477C-ACCA-7AFE664162A3}"/>
                  </a:ext>
                </a:extLst>
              </p:cNvPr>
              <p:cNvSpPr/>
              <p:nvPr/>
            </p:nvSpPr>
            <p:spPr>
              <a:xfrm>
                <a:off x="5659348" y="323901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5B6DD5C-70C0-4C79-A5B2-BCB48540E9DD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7A9D38-8464-41E4-A547-C7DA711ADD27}"/>
                  </a:ext>
                </a:extLst>
              </p:cNvPr>
              <p:cNvSpPr/>
              <p:nvPr/>
            </p:nvSpPr>
            <p:spPr>
              <a:xfrm>
                <a:off x="5690222" y="2646143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0C8C967-4333-4A8F-94AA-7098D191CC07}"/>
                  </a:ext>
                </a:extLst>
              </p:cNvPr>
              <p:cNvSpPr/>
              <p:nvPr/>
            </p:nvSpPr>
            <p:spPr>
              <a:xfrm rot="18095195">
                <a:off x="5327870" y="2710787"/>
                <a:ext cx="116610" cy="11007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66C4618-B9C2-42D6-81DE-0A5A06554C5C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FB1CDDF-ABBC-4DDE-8DA7-DF6A031AC8F3}"/>
                  </a:ext>
                </a:extLst>
              </p:cNvPr>
              <p:cNvSpPr/>
              <p:nvPr/>
            </p:nvSpPr>
            <p:spPr>
              <a:xfrm>
                <a:off x="5326904" y="313121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3020222-655A-43BD-98D9-D7EE2BFE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25" y="3087198"/>
                <a:ext cx="119736" cy="1518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44AB55-2C0F-4B2F-A267-A83C47C8361C}"/>
                  </a:ext>
                </a:extLst>
              </p:cNvPr>
              <p:cNvCxnSpPr>
                <a:cxnSpLocks/>
                <a:stCxn id="30" idx="3"/>
                <a:endCxn id="37" idx="7"/>
              </p:cNvCxnSpPr>
              <p:nvPr/>
            </p:nvCxnSpPr>
            <p:spPr>
              <a:xfrm flipH="1">
                <a:off x="5423721" y="3070625"/>
                <a:ext cx="132502" cy="7716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17093D9-DEE7-4853-9CE2-BD27E231B81C}"/>
                  </a:ext>
                </a:extLst>
              </p:cNvPr>
              <p:cNvCxnSpPr>
                <a:cxnSpLocks/>
                <a:stCxn id="35" idx="3"/>
                <a:endCxn id="30" idx="1"/>
              </p:cNvCxnSpPr>
              <p:nvPr/>
            </p:nvCxnSpPr>
            <p:spPr>
              <a:xfrm>
                <a:off x="5397733" y="2821331"/>
                <a:ext cx="158490" cy="16927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94A21A6-F1D1-4A92-938A-6FE087456D5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5342467" y="2483850"/>
                <a:ext cx="154011" cy="1832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99B6EE-40C3-4A94-8460-52E8F10F4445}"/>
                  </a:ext>
                </a:extLst>
              </p:cNvPr>
              <p:cNvSpPr/>
              <p:nvPr/>
            </p:nvSpPr>
            <p:spPr>
              <a:xfrm>
                <a:off x="5229723" y="2447274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522E439-5878-46CA-9A47-78EDD3F1C4C3}"/>
                </a:ext>
              </a:extLst>
            </p:cNvPr>
            <p:cNvCxnSpPr>
              <a:stCxn id="49" idx="1"/>
            </p:cNvCxnSpPr>
            <p:nvPr/>
          </p:nvCxnSpPr>
          <p:spPr>
            <a:xfrm flipH="1" flipV="1">
              <a:off x="5091113" y="2300288"/>
              <a:ext cx="104447" cy="7465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502050-7A59-4172-A875-6F04146C54F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057684" y="2414957"/>
              <a:ext cx="121265" cy="5590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0275655-8112-438C-AD1A-51855A12210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5160433" y="3098900"/>
              <a:ext cx="115697" cy="20244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43FA807-74CE-47DC-8093-AD0DF39D2BB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H="1">
              <a:off x="5235663" y="3138910"/>
              <a:ext cx="57078" cy="77165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12B49E-9E9A-49B0-BF5C-0D4386D965A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5542520" y="3246705"/>
              <a:ext cx="82665" cy="9551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13C508-D4DE-47A4-A64A-4DC313CACA29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 flipH="1" flipV="1">
              <a:off x="5722002" y="3206695"/>
              <a:ext cx="109947" cy="8776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1DEB01-1E50-4B39-9774-C7FC9287E363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5968869" y="3175727"/>
              <a:ext cx="40103" cy="13368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B404BAB5-C717-4471-90FE-3A915E08CC75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E2BC793-AF80-4243-A6C8-560E3FA0E0F0}"/>
              </a:ext>
            </a:extLst>
          </p:cNvPr>
          <p:cNvSpPr/>
          <p:nvPr/>
        </p:nvSpPr>
        <p:spPr>
          <a:xfrm>
            <a:off x="7987914" y="337868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2BF55B-32C6-4832-BE52-ECEB991878B6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DB80FC-9FE0-43A0-9617-E87A664E20FF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981606" y="3019509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ED0363-D176-40BE-93BF-EBEEF92C35CA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291496" y="3059519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AE4EE3C5-0E74-408A-9A8D-6AE3C047C271}"/>
              </a:ext>
            </a:extLst>
          </p:cNvPr>
          <p:cNvSpPr/>
          <p:nvPr/>
        </p:nvSpPr>
        <p:spPr>
          <a:xfrm>
            <a:off x="8018789" y="278581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F0B728-C325-4C64-836E-A9B044BEAE1A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8115605" y="2882406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53283D-286F-4A78-AC40-BA9935927433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7768899" y="2842396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CFB5E6-86E8-4858-8EBB-5957D4ECCC71}"/>
              </a:ext>
            </a:extLst>
          </p:cNvPr>
          <p:cNvCxnSpPr>
            <a:cxnSpLocks/>
            <a:stCxn id="88" idx="0"/>
            <a:endCxn id="93" idx="5"/>
          </p:cNvCxnSpPr>
          <p:nvPr/>
        </p:nvCxnSpPr>
        <p:spPr>
          <a:xfrm flipH="1" flipV="1">
            <a:off x="7921861" y="2663529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05ED4FF-24DD-43A1-A798-083BDC489D8B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0A9AF4-C8D0-4484-9008-61BCB6C5E452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56B2F32-5970-48E6-B22C-9039CE86AA2F}"/>
              </a:ext>
            </a:extLst>
          </p:cNvPr>
          <p:cNvSpPr/>
          <p:nvPr/>
        </p:nvSpPr>
        <p:spPr>
          <a:xfrm>
            <a:off x="8163447" y="294635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608410-DB75-4A58-808B-B0B98CF60F23}"/>
              </a:ext>
            </a:extLst>
          </p:cNvPr>
          <p:cNvSpPr/>
          <p:nvPr/>
        </p:nvSpPr>
        <p:spPr>
          <a:xfrm>
            <a:off x="7987915" y="337868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B79829F-FD9E-4564-930A-306A69FC8310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0F97D8A-E7C0-4B71-BE26-A4F8BAEE6801}"/>
              </a:ext>
            </a:extLst>
          </p:cNvPr>
          <p:cNvSpPr/>
          <p:nvPr/>
        </p:nvSpPr>
        <p:spPr>
          <a:xfrm>
            <a:off x="8018789" y="278581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7CC777-63E3-41A8-BD4C-F2C53730AEC4}"/>
              </a:ext>
            </a:extLst>
          </p:cNvPr>
          <p:cNvSpPr/>
          <p:nvPr/>
        </p:nvSpPr>
        <p:spPr>
          <a:xfrm rot="18095195">
            <a:off x="7677359" y="2809476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74DE6F-1F26-47E8-8C59-10281B7DD125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841AE1-3A39-463D-A9C1-A414DDB0D886}"/>
              </a:ext>
            </a:extLst>
          </p:cNvPr>
          <p:cNvSpPr/>
          <p:nvPr/>
        </p:nvSpPr>
        <p:spPr>
          <a:xfrm>
            <a:off x="7655471" y="327088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CACCA9B-A4A0-4732-B2BA-17707A7A548C}"/>
              </a:ext>
            </a:extLst>
          </p:cNvPr>
          <p:cNvCxnSpPr>
            <a:cxnSpLocks/>
          </p:cNvCxnSpPr>
          <p:nvPr/>
        </p:nvCxnSpPr>
        <p:spPr>
          <a:xfrm>
            <a:off x="7924892" y="3226867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89F650D-367C-480C-AD33-27D2E9C31E2C}"/>
              </a:ext>
            </a:extLst>
          </p:cNvPr>
          <p:cNvCxnSpPr>
            <a:cxnSpLocks/>
            <a:stCxn id="94" idx="3"/>
            <a:endCxn id="101" idx="7"/>
          </p:cNvCxnSpPr>
          <p:nvPr/>
        </p:nvCxnSpPr>
        <p:spPr>
          <a:xfrm flipH="1">
            <a:off x="7752288" y="3210294"/>
            <a:ext cx="132502" cy="771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55AC82D-EFFC-47BA-B903-2B0F38C94A65}"/>
              </a:ext>
            </a:extLst>
          </p:cNvPr>
          <p:cNvCxnSpPr>
            <a:cxnSpLocks/>
            <a:stCxn id="99" idx="3"/>
            <a:endCxn id="94" idx="1"/>
          </p:cNvCxnSpPr>
          <p:nvPr/>
        </p:nvCxnSpPr>
        <p:spPr>
          <a:xfrm>
            <a:off x="7790011" y="2989862"/>
            <a:ext cx="94779" cy="1404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941131-9A0C-43DD-94FD-23ED5CA04E4C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671034" y="2623519"/>
            <a:ext cx="154011" cy="18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6CD9B85-D7A0-466B-A52B-B84D0FDADA72}"/>
              </a:ext>
            </a:extLst>
          </p:cNvPr>
          <p:cNvSpPr/>
          <p:nvPr/>
        </p:nvSpPr>
        <p:spPr>
          <a:xfrm>
            <a:off x="7558290" y="258694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A64E18-236D-499C-9FC5-ED0A82C1AF81}"/>
              </a:ext>
            </a:extLst>
          </p:cNvPr>
          <p:cNvCxnSpPr>
            <a:stCxn id="106" idx="1"/>
          </p:cNvCxnSpPr>
          <p:nvPr/>
        </p:nvCxnSpPr>
        <p:spPr>
          <a:xfrm flipH="1" flipV="1">
            <a:off x="7470454" y="2528857"/>
            <a:ext cx="104447" cy="7465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A8ABAA-9F28-4FFD-B3EC-E31E8F459C77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7437025" y="2643526"/>
            <a:ext cx="121265" cy="5590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A1E1A5-0517-4529-9048-96FA878C8134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7539774" y="3327469"/>
            <a:ext cx="115697" cy="2024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F8B6BC-8970-41EE-8D6E-BB85454F6E52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7615004" y="3367479"/>
            <a:ext cx="57078" cy="77165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158F12B-A046-4A19-94F8-6DDBD19E6F93}"/>
              </a:ext>
            </a:extLst>
          </p:cNvPr>
          <p:cNvCxnSpPr>
            <a:cxnSpLocks/>
            <a:stCxn id="96" idx="3"/>
          </p:cNvCxnSpPr>
          <p:nvPr/>
        </p:nvCxnSpPr>
        <p:spPr>
          <a:xfrm flipH="1">
            <a:off x="7921861" y="3475274"/>
            <a:ext cx="82665" cy="9551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B112B5C-720A-4E2F-9635-05284DE90D75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8101343" y="3435264"/>
            <a:ext cx="109947" cy="87766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6D2FD4-2133-46C3-AFE3-6EDCC05C35C0}"/>
              </a:ext>
            </a:extLst>
          </p:cNvPr>
          <p:cNvCxnSpPr>
            <a:cxnSpLocks/>
            <a:endCxn id="97" idx="4"/>
          </p:cNvCxnSpPr>
          <p:nvPr/>
        </p:nvCxnSpPr>
        <p:spPr>
          <a:xfrm flipH="1" flipV="1">
            <a:off x="8348210" y="3404296"/>
            <a:ext cx="40103" cy="13368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65904BF-022E-4659-9961-B54F32DCE5D3}"/>
              </a:ext>
            </a:extLst>
          </p:cNvPr>
          <p:cNvSpPr/>
          <p:nvPr/>
        </p:nvSpPr>
        <p:spPr>
          <a:xfrm>
            <a:off x="9117593" y="2340905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Adaptive selection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07653B39-AFAA-4CB9-84F2-0A9BFA6D12F3}"/>
              </a:ext>
            </a:extLst>
          </p:cNvPr>
          <p:cNvSpPr/>
          <p:nvPr/>
        </p:nvSpPr>
        <p:spPr>
          <a:xfrm rot="5400000">
            <a:off x="7581143" y="1892741"/>
            <a:ext cx="604766" cy="3651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94B18-1CFC-42EC-91DF-609D6A0E9D6F}"/>
              </a:ext>
            </a:extLst>
          </p:cNvPr>
          <p:cNvSpPr/>
          <p:nvPr/>
        </p:nvSpPr>
        <p:spPr>
          <a:xfrm>
            <a:off x="7790010" y="1604488"/>
            <a:ext cx="2131105" cy="17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7A1BCB-1328-4B26-8ED5-5BAC65273EDD}"/>
              </a:ext>
            </a:extLst>
          </p:cNvPr>
          <p:cNvSpPr/>
          <p:nvPr/>
        </p:nvSpPr>
        <p:spPr>
          <a:xfrm rot="5400000">
            <a:off x="9669456" y="1850921"/>
            <a:ext cx="671456" cy="17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8FB0FF-37EC-45C0-AD40-F7642C5C44EB}"/>
              </a:ext>
            </a:extLst>
          </p:cNvPr>
          <p:cNvSpPr/>
          <p:nvPr/>
        </p:nvSpPr>
        <p:spPr>
          <a:xfrm>
            <a:off x="0" y="-12151"/>
            <a:ext cx="3401656" cy="134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  <a:endParaRPr lang="en-US" sz="4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0168288-D78C-4363-9254-BD0FE6AD453F}"/>
              </a:ext>
            </a:extLst>
          </p:cNvPr>
          <p:cNvSpPr/>
          <p:nvPr/>
        </p:nvSpPr>
        <p:spPr>
          <a:xfrm>
            <a:off x="172721" y="4414481"/>
            <a:ext cx="2982612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1850917-7FBB-4286-B2E1-32A908D756B8}"/>
              </a:ext>
            </a:extLst>
          </p:cNvPr>
          <p:cNvCxnSpPr>
            <a:cxnSpLocks/>
          </p:cNvCxnSpPr>
          <p:nvPr/>
        </p:nvCxnSpPr>
        <p:spPr>
          <a:xfrm>
            <a:off x="1674247" y="3710201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283AD46-5C57-4570-AA54-1B9FE95C41EF}"/>
              </a:ext>
            </a:extLst>
          </p:cNvPr>
          <p:cNvSpPr/>
          <p:nvPr/>
        </p:nvSpPr>
        <p:spPr>
          <a:xfrm>
            <a:off x="4160979" y="4438492"/>
            <a:ext cx="3306475" cy="87046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1E597F-31DF-467C-9C9F-605D5059F4CF}"/>
              </a:ext>
            </a:extLst>
          </p:cNvPr>
          <p:cNvSpPr txBox="1"/>
          <p:nvPr/>
        </p:nvSpPr>
        <p:spPr>
          <a:xfrm>
            <a:off x="4256894" y="466859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Continuous relaxation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A6F5DC9-3823-4E43-912B-4C6A96E32C8F}"/>
              </a:ext>
            </a:extLst>
          </p:cNvPr>
          <p:cNvCxnSpPr>
            <a:cxnSpLocks/>
          </p:cNvCxnSpPr>
          <p:nvPr/>
        </p:nvCxnSpPr>
        <p:spPr>
          <a:xfrm>
            <a:off x="5776734" y="3740815"/>
            <a:ext cx="12313" cy="70428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C8E301A-864F-4AA3-AD3B-8C717FE6A743}"/>
              </a:ext>
            </a:extLst>
          </p:cNvPr>
          <p:cNvSpPr txBox="1"/>
          <p:nvPr/>
        </p:nvSpPr>
        <p:spPr>
          <a:xfrm>
            <a:off x="232246" y="4618879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Short random walks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1DC1B7-A86C-4DF0-A1B6-2F84BD8E9F73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End-to-End Influence Maximization in the Field. AAMAS 2018.</a:t>
            </a:r>
          </a:p>
        </p:txBody>
      </p:sp>
    </p:spTree>
    <p:extLst>
      <p:ext uri="{BB962C8B-B14F-4D97-AF65-F5344CB8AC3E}">
        <p14:creationId xmlns:p14="http://schemas.microsoft.com/office/powerpoint/2010/main" val="3593301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rrow: Right 91">
            <a:extLst>
              <a:ext uri="{FF2B5EF4-FFF2-40B4-BE49-F238E27FC236}">
                <a16:creationId xmlns:a16="http://schemas.microsoft.com/office/drawing/2014/main" id="{9E599839-D47E-446F-9A93-FC3CCD73445F}"/>
              </a:ext>
            </a:extLst>
          </p:cNvPr>
          <p:cNvSpPr/>
          <p:nvPr/>
        </p:nvSpPr>
        <p:spPr>
          <a:xfrm>
            <a:off x="7047520" y="2792286"/>
            <a:ext cx="1856693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1FA-032A-4E69-889A-7340533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5EC4-0F2B-4B24-A95E-FC1706399219}"/>
              </a:ext>
            </a:extLst>
          </p:cNvPr>
          <p:cNvSpPr/>
          <p:nvPr/>
        </p:nvSpPr>
        <p:spPr>
          <a:xfrm>
            <a:off x="624272" y="2338601"/>
            <a:ext cx="2099949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Network sampling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8537D-80B6-44FA-A85D-8EE3E474B5FF}"/>
              </a:ext>
            </a:extLst>
          </p:cNvPr>
          <p:cNvSpPr/>
          <p:nvPr/>
        </p:nvSpPr>
        <p:spPr>
          <a:xfrm>
            <a:off x="4748664" y="2337056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Robust optimization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D36AB15-9DEE-441D-A945-3714E7FA8321}"/>
              </a:ext>
            </a:extLst>
          </p:cNvPr>
          <p:cNvSpPr/>
          <p:nvPr/>
        </p:nvSpPr>
        <p:spPr>
          <a:xfrm>
            <a:off x="2914374" y="2817972"/>
            <a:ext cx="1657956" cy="36512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1B30D1-087E-4A18-A196-34D26BABF7A2}"/>
              </a:ext>
            </a:extLst>
          </p:cNvPr>
          <p:cNvGrpSpPr/>
          <p:nvPr/>
        </p:nvGrpSpPr>
        <p:grpSpPr>
          <a:xfrm>
            <a:off x="3167646" y="2528857"/>
            <a:ext cx="967899" cy="1041929"/>
            <a:chOff x="5057684" y="2300288"/>
            <a:chExt cx="967899" cy="10419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6F12A0-2F3D-4ED1-BB56-5CBF679FE65C}"/>
                </a:ext>
              </a:extLst>
            </p:cNvPr>
            <p:cNvGrpSpPr/>
            <p:nvPr/>
          </p:nvGrpSpPr>
          <p:grpSpPr>
            <a:xfrm>
              <a:off x="5178949" y="2338367"/>
              <a:ext cx="846634" cy="924911"/>
              <a:chOff x="5229723" y="2427267"/>
              <a:chExt cx="846634" cy="92491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3457FC4-086B-425D-A339-43FA3BEB6C5C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7605E7-B5A6-4301-B8A8-E7C424FA8B61}"/>
                  </a:ext>
                </a:extLst>
              </p:cNvPr>
              <p:cNvSpPr/>
              <p:nvPr/>
            </p:nvSpPr>
            <p:spPr>
              <a:xfrm>
                <a:off x="5866113" y="282325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8AB71C-16A6-459C-98CB-FF155F87F1D2}"/>
                  </a:ext>
                </a:extLst>
              </p:cNvPr>
              <p:cNvSpPr/>
              <p:nvPr/>
            </p:nvSpPr>
            <p:spPr>
              <a:xfrm>
                <a:off x="5659347" y="3239012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C3CA08-CB0D-47F7-9752-412E09AEF12A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B1BC1D5-88AA-4667-BA18-4B7C28669652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5653039" y="2879840"/>
                <a:ext cx="213073" cy="150776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673FE8B-CC63-46A8-8A1F-71EC57B4824D}"/>
                  </a:ext>
                </a:extLst>
              </p:cNvPr>
              <p:cNvCxnSpPr>
                <a:cxnSpLocks/>
                <a:stCxn id="18" idx="5"/>
                <a:endCxn id="20" idx="0"/>
              </p:cNvCxnSpPr>
              <p:nvPr/>
            </p:nvCxnSpPr>
            <p:spPr>
              <a:xfrm>
                <a:off x="5962929" y="2919850"/>
                <a:ext cx="56714" cy="231611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7AE9A9-FCF9-4CE0-A9C3-7AED6669C5E7}"/>
                  </a:ext>
                </a:extLst>
              </p:cNvPr>
              <p:cNvSpPr/>
              <p:nvPr/>
            </p:nvSpPr>
            <p:spPr>
              <a:xfrm>
                <a:off x="5690222" y="2646144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07471A-29A9-4AA1-AC12-0AEFC7F27340}"/>
                  </a:ext>
                </a:extLst>
              </p:cNvPr>
              <p:cNvCxnSpPr>
                <a:cxnSpLocks/>
                <a:stCxn id="18" idx="1"/>
                <a:endCxn id="24" idx="5"/>
              </p:cNvCxnSpPr>
              <p:nvPr/>
            </p:nvCxnSpPr>
            <p:spPr>
              <a:xfrm flipH="1" flipV="1">
                <a:off x="5787038" y="2742737"/>
                <a:ext cx="95685" cy="9709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409307B-24E0-4F85-A68A-0A62A843CB31}"/>
                  </a:ext>
                </a:extLst>
              </p:cNvPr>
              <p:cNvCxnSpPr>
                <a:cxnSpLocks/>
                <a:stCxn id="24" idx="2"/>
                <a:endCxn id="28" idx="5"/>
              </p:cNvCxnSpPr>
              <p:nvPr/>
            </p:nvCxnSpPr>
            <p:spPr>
              <a:xfrm flipH="1">
                <a:off x="5440332" y="2702727"/>
                <a:ext cx="249890" cy="4893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AA530BB-8391-409B-AA5D-ED615813D181}"/>
                  </a:ext>
                </a:extLst>
              </p:cNvPr>
              <p:cNvCxnSpPr>
                <a:cxnSpLocks/>
                <a:stCxn id="24" idx="0"/>
                <a:endCxn id="29" idx="5"/>
              </p:cNvCxnSpPr>
              <p:nvPr/>
            </p:nvCxnSpPr>
            <p:spPr>
              <a:xfrm flipH="1" flipV="1">
                <a:off x="5593294" y="2523860"/>
                <a:ext cx="153641" cy="12228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07A50B-6B99-4469-B7C7-17265E850AD6}"/>
                  </a:ext>
                </a:extLst>
              </p:cNvPr>
              <p:cNvSpPr/>
              <p:nvPr/>
            </p:nvSpPr>
            <p:spPr>
              <a:xfrm rot="18095195">
                <a:off x="5327869" y="2710787"/>
                <a:ext cx="116610" cy="1100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9F09EA-E6DD-40A5-8DFA-DD1DC418A538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C82947-DFFF-4A09-B7EE-6FFB8B4FFE86}"/>
                  </a:ext>
                </a:extLst>
              </p:cNvPr>
              <p:cNvSpPr/>
              <p:nvPr/>
            </p:nvSpPr>
            <p:spPr>
              <a:xfrm>
                <a:off x="5539612" y="297403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7CDD594-523D-4616-9EE7-C9174DADA436}"/>
                  </a:ext>
                </a:extLst>
              </p:cNvPr>
              <p:cNvSpPr/>
              <p:nvPr/>
            </p:nvSpPr>
            <p:spPr>
              <a:xfrm>
                <a:off x="5866113" y="2823256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06FB41-4E2E-477C-ACCA-7AFE664162A3}"/>
                  </a:ext>
                </a:extLst>
              </p:cNvPr>
              <p:cNvSpPr/>
              <p:nvPr/>
            </p:nvSpPr>
            <p:spPr>
              <a:xfrm>
                <a:off x="5659348" y="3239012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5B6DD5C-70C0-4C79-A5B2-BCB48540E9DD}"/>
                  </a:ext>
                </a:extLst>
              </p:cNvPr>
              <p:cNvSpPr/>
              <p:nvPr/>
            </p:nvSpPr>
            <p:spPr>
              <a:xfrm>
                <a:off x="5962929" y="3151461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7A9D38-8464-41E4-A547-C7DA711ADD27}"/>
                  </a:ext>
                </a:extLst>
              </p:cNvPr>
              <p:cNvSpPr/>
              <p:nvPr/>
            </p:nvSpPr>
            <p:spPr>
              <a:xfrm>
                <a:off x="5690222" y="2646143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0C8C967-4333-4A8F-94AA-7098D191CC07}"/>
                  </a:ext>
                </a:extLst>
              </p:cNvPr>
              <p:cNvSpPr/>
              <p:nvPr/>
            </p:nvSpPr>
            <p:spPr>
              <a:xfrm rot="18095195">
                <a:off x="5327870" y="2710787"/>
                <a:ext cx="116610" cy="11007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66C4618-B9C2-42D6-81DE-0A5A06554C5C}"/>
                  </a:ext>
                </a:extLst>
              </p:cNvPr>
              <p:cNvSpPr/>
              <p:nvPr/>
            </p:nvSpPr>
            <p:spPr>
              <a:xfrm>
                <a:off x="5496478" y="242726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FB1CDDF-ABBC-4DDE-8DA7-DF6A031AC8F3}"/>
                  </a:ext>
                </a:extLst>
              </p:cNvPr>
              <p:cNvSpPr/>
              <p:nvPr/>
            </p:nvSpPr>
            <p:spPr>
              <a:xfrm>
                <a:off x="5326904" y="3131217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3020222-655A-43BD-98D9-D7EE2BFE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25" y="3087198"/>
                <a:ext cx="119736" cy="1518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44AB55-2C0F-4B2F-A267-A83C47C8361C}"/>
                  </a:ext>
                </a:extLst>
              </p:cNvPr>
              <p:cNvCxnSpPr>
                <a:cxnSpLocks/>
                <a:stCxn id="30" idx="3"/>
                <a:endCxn id="37" idx="7"/>
              </p:cNvCxnSpPr>
              <p:nvPr/>
            </p:nvCxnSpPr>
            <p:spPr>
              <a:xfrm flipH="1">
                <a:off x="5423721" y="3070625"/>
                <a:ext cx="132502" cy="7716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17093D9-DEE7-4853-9CE2-BD27E231B81C}"/>
                  </a:ext>
                </a:extLst>
              </p:cNvPr>
              <p:cNvCxnSpPr>
                <a:cxnSpLocks/>
                <a:stCxn id="35" idx="3"/>
                <a:endCxn id="30" idx="1"/>
              </p:cNvCxnSpPr>
              <p:nvPr/>
            </p:nvCxnSpPr>
            <p:spPr>
              <a:xfrm>
                <a:off x="5397733" y="2821331"/>
                <a:ext cx="158490" cy="16927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94A21A6-F1D1-4A92-938A-6FE087456D5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5342467" y="2483850"/>
                <a:ext cx="154011" cy="1832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99B6EE-40C3-4A94-8460-52E8F10F4445}"/>
                  </a:ext>
                </a:extLst>
              </p:cNvPr>
              <p:cNvSpPr/>
              <p:nvPr/>
            </p:nvSpPr>
            <p:spPr>
              <a:xfrm>
                <a:off x="5229723" y="2447274"/>
                <a:ext cx="113428" cy="11316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522E439-5878-46CA-9A47-78EDD3F1C4C3}"/>
                </a:ext>
              </a:extLst>
            </p:cNvPr>
            <p:cNvCxnSpPr>
              <a:stCxn id="49" idx="1"/>
            </p:cNvCxnSpPr>
            <p:nvPr/>
          </p:nvCxnSpPr>
          <p:spPr>
            <a:xfrm flipH="1" flipV="1">
              <a:off x="5091113" y="2300288"/>
              <a:ext cx="104447" cy="7465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502050-7A59-4172-A875-6F04146C54F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057684" y="2414957"/>
              <a:ext cx="121265" cy="5590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0275655-8112-438C-AD1A-51855A12210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5160433" y="3098900"/>
              <a:ext cx="115697" cy="20244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43FA807-74CE-47DC-8093-AD0DF39D2BB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H="1">
              <a:off x="5235663" y="3138910"/>
              <a:ext cx="57078" cy="77165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12B49E-9E9A-49B0-BF5C-0D4386D965A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5542520" y="3246705"/>
              <a:ext cx="82665" cy="9551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13C508-D4DE-47A4-A64A-4DC313CACA29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 flipH="1" flipV="1">
              <a:off x="5722002" y="3206695"/>
              <a:ext cx="109947" cy="8776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1DEB01-1E50-4B39-9774-C7FC9287E363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5968869" y="3175727"/>
              <a:ext cx="40103" cy="13368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B404BAB5-C717-4471-90FE-3A915E08CC75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E2BC793-AF80-4243-A6C8-560E3FA0E0F0}"/>
              </a:ext>
            </a:extLst>
          </p:cNvPr>
          <p:cNvSpPr/>
          <p:nvPr/>
        </p:nvSpPr>
        <p:spPr>
          <a:xfrm>
            <a:off x="7987914" y="3378681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2BF55B-32C6-4832-BE52-ECEB991878B6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DB80FC-9FE0-43A0-9617-E87A664E20FF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981606" y="3019509"/>
            <a:ext cx="213073" cy="1507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ED0363-D176-40BE-93BF-EBEEF92C35CA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291496" y="3059519"/>
            <a:ext cx="56714" cy="23161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AE4EE3C5-0E74-408A-9A8D-6AE3C047C271}"/>
              </a:ext>
            </a:extLst>
          </p:cNvPr>
          <p:cNvSpPr/>
          <p:nvPr/>
        </p:nvSpPr>
        <p:spPr>
          <a:xfrm>
            <a:off x="8018789" y="2785813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F0B728-C325-4C64-836E-A9B044BEAE1A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8115605" y="2882406"/>
            <a:ext cx="95685" cy="970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53283D-286F-4A78-AC40-BA9935927433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7768899" y="2842396"/>
            <a:ext cx="249890" cy="489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CFB5E6-86E8-4858-8EBB-5957D4ECCC71}"/>
              </a:ext>
            </a:extLst>
          </p:cNvPr>
          <p:cNvCxnSpPr>
            <a:cxnSpLocks/>
            <a:stCxn id="88" idx="0"/>
            <a:endCxn id="93" idx="5"/>
          </p:cNvCxnSpPr>
          <p:nvPr/>
        </p:nvCxnSpPr>
        <p:spPr>
          <a:xfrm flipH="1" flipV="1">
            <a:off x="7921861" y="2663529"/>
            <a:ext cx="153641" cy="12228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05ED4FF-24DD-43A1-A798-083BDC489D8B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0A9AF4-C8D0-4484-9008-61BCB6C5E452}"/>
              </a:ext>
            </a:extLst>
          </p:cNvPr>
          <p:cNvSpPr/>
          <p:nvPr/>
        </p:nvSpPr>
        <p:spPr>
          <a:xfrm>
            <a:off x="7868179" y="311370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56B2F32-5970-48E6-B22C-9039CE86AA2F}"/>
              </a:ext>
            </a:extLst>
          </p:cNvPr>
          <p:cNvSpPr/>
          <p:nvPr/>
        </p:nvSpPr>
        <p:spPr>
          <a:xfrm>
            <a:off x="8163447" y="294635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608410-DB75-4A58-808B-B0B98CF60F23}"/>
              </a:ext>
            </a:extLst>
          </p:cNvPr>
          <p:cNvSpPr/>
          <p:nvPr/>
        </p:nvSpPr>
        <p:spPr>
          <a:xfrm>
            <a:off x="7987915" y="3378681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B79829F-FD9E-4564-930A-306A69FC8310}"/>
              </a:ext>
            </a:extLst>
          </p:cNvPr>
          <p:cNvSpPr/>
          <p:nvPr/>
        </p:nvSpPr>
        <p:spPr>
          <a:xfrm>
            <a:off x="8291496" y="3291130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0F97D8A-E7C0-4B71-BE26-A4F8BAEE6801}"/>
              </a:ext>
            </a:extLst>
          </p:cNvPr>
          <p:cNvSpPr/>
          <p:nvPr/>
        </p:nvSpPr>
        <p:spPr>
          <a:xfrm>
            <a:off x="8018789" y="2785812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7CC777-63E3-41A8-BD4C-F2C53730AEC4}"/>
              </a:ext>
            </a:extLst>
          </p:cNvPr>
          <p:cNvSpPr/>
          <p:nvPr/>
        </p:nvSpPr>
        <p:spPr>
          <a:xfrm rot="18095195">
            <a:off x="7677359" y="2809476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74DE6F-1F26-47E8-8C59-10281B7DD125}"/>
              </a:ext>
            </a:extLst>
          </p:cNvPr>
          <p:cNvSpPr/>
          <p:nvPr/>
        </p:nvSpPr>
        <p:spPr>
          <a:xfrm>
            <a:off x="7825045" y="256693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841AE1-3A39-463D-A9C1-A414DDB0D886}"/>
              </a:ext>
            </a:extLst>
          </p:cNvPr>
          <p:cNvSpPr/>
          <p:nvPr/>
        </p:nvSpPr>
        <p:spPr>
          <a:xfrm>
            <a:off x="7655471" y="3270886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CACCA9B-A4A0-4732-B2BA-17707A7A548C}"/>
              </a:ext>
            </a:extLst>
          </p:cNvPr>
          <p:cNvCxnSpPr>
            <a:cxnSpLocks/>
          </p:cNvCxnSpPr>
          <p:nvPr/>
        </p:nvCxnSpPr>
        <p:spPr>
          <a:xfrm>
            <a:off x="7924892" y="3226867"/>
            <a:ext cx="119736" cy="1518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89F650D-367C-480C-AD33-27D2E9C31E2C}"/>
              </a:ext>
            </a:extLst>
          </p:cNvPr>
          <p:cNvCxnSpPr>
            <a:cxnSpLocks/>
            <a:stCxn id="94" idx="3"/>
            <a:endCxn id="101" idx="7"/>
          </p:cNvCxnSpPr>
          <p:nvPr/>
        </p:nvCxnSpPr>
        <p:spPr>
          <a:xfrm flipH="1">
            <a:off x="7752288" y="3210294"/>
            <a:ext cx="132502" cy="771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55AC82D-EFFC-47BA-B903-2B0F38C94A65}"/>
              </a:ext>
            </a:extLst>
          </p:cNvPr>
          <p:cNvCxnSpPr>
            <a:cxnSpLocks/>
            <a:stCxn id="99" idx="3"/>
            <a:endCxn id="94" idx="1"/>
          </p:cNvCxnSpPr>
          <p:nvPr/>
        </p:nvCxnSpPr>
        <p:spPr>
          <a:xfrm>
            <a:off x="7790011" y="2989862"/>
            <a:ext cx="94779" cy="1404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941131-9A0C-43DD-94FD-23ED5CA04E4C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671034" y="2623519"/>
            <a:ext cx="154011" cy="18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6CD9B85-D7A0-466B-A52B-B84D0FDADA72}"/>
              </a:ext>
            </a:extLst>
          </p:cNvPr>
          <p:cNvSpPr/>
          <p:nvPr/>
        </p:nvSpPr>
        <p:spPr>
          <a:xfrm>
            <a:off x="7558290" y="2586943"/>
            <a:ext cx="113428" cy="1131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A64E18-236D-499C-9FC5-ED0A82C1AF81}"/>
              </a:ext>
            </a:extLst>
          </p:cNvPr>
          <p:cNvCxnSpPr>
            <a:stCxn id="106" idx="1"/>
          </p:cNvCxnSpPr>
          <p:nvPr/>
        </p:nvCxnSpPr>
        <p:spPr>
          <a:xfrm flipH="1" flipV="1">
            <a:off x="7470454" y="2528857"/>
            <a:ext cx="104447" cy="7465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A8ABAA-9F28-4FFD-B3EC-E31E8F459C77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7437025" y="2643526"/>
            <a:ext cx="121265" cy="5590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A1E1A5-0517-4529-9048-96FA878C8134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7539774" y="3327469"/>
            <a:ext cx="115697" cy="2024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F8B6BC-8970-41EE-8D6E-BB85454F6E52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7615004" y="3367479"/>
            <a:ext cx="57078" cy="77165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158F12B-A046-4A19-94F8-6DDBD19E6F93}"/>
              </a:ext>
            </a:extLst>
          </p:cNvPr>
          <p:cNvCxnSpPr>
            <a:cxnSpLocks/>
            <a:stCxn id="96" idx="3"/>
          </p:cNvCxnSpPr>
          <p:nvPr/>
        </p:nvCxnSpPr>
        <p:spPr>
          <a:xfrm flipH="1">
            <a:off x="7921861" y="3475274"/>
            <a:ext cx="82665" cy="9551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B112B5C-720A-4E2F-9635-05284DE90D75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8101343" y="3435264"/>
            <a:ext cx="109947" cy="87766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6D2FD4-2133-46C3-AFE3-6EDCC05C35C0}"/>
              </a:ext>
            </a:extLst>
          </p:cNvPr>
          <p:cNvCxnSpPr>
            <a:cxnSpLocks/>
            <a:endCxn id="97" idx="4"/>
          </p:cNvCxnSpPr>
          <p:nvPr/>
        </p:nvCxnSpPr>
        <p:spPr>
          <a:xfrm flipH="1" flipV="1">
            <a:off x="8348210" y="3404296"/>
            <a:ext cx="40103" cy="13368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69F1EC-35DC-4CBD-8840-64684FD5BD52}"/>
              </a:ext>
            </a:extLst>
          </p:cNvPr>
          <p:cNvSpPr txBox="1"/>
          <p:nvPr/>
        </p:nvSpPr>
        <p:spPr>
          <a:xfrm>
            <a:off x="624272" y="4577775"/>
            <a:ext cx="9908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Community health: imperfect attendance</a:t>
            </a:r>
          </a:p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Stochastic extension of objective function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65904BF-022E-4659-9961-B54F32DCE5D3}"/>
              </a:ext>
            </a:extLst>
          </p:cNvPr>
          <p:cNvSpPr/>
          <p:nvPr/>
        </p:nvSpPr>
        <p:spPr>
          <a:xfrm>
            <a:off x="9117593" y="2340905"/>
            <a:ext cx="2131106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Adaptive selection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07653B39-AFAA-4CB9-84F2-0A9BFA6D12F3}"/>
              </a:ext>
            </a:extLst>
          </p:cNvPr>
          <p:cNvSpPr/>
          <p:nvPr/>
        </p:nvSpPr>
        <p:spPr>
          <a:xfrm rot="5400000">
            <a:off x="7581143" y="1892741"/>
            <a:ext cx="604766" cy="3651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94B18-1CFC-42EC-91DF-609D6A0E9D6F}"/>
              </a:ext>
            </a:extLst>
          </p:cNvPr>
          <p:cNvSpPr/>
          <p:nvPr/>
        </p:nvSpPr>
        <p:spPr>
          <a:xfrm>
            <a:off x="7790010" y="1604488"/>
            <a:ext cx="2131105" cy="17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7A1BCB-1328-4B26-8ED5-5BAC65273EDD}"/>
              </a:ext>
            </a:extLst>
          </p:cNvPr>
          <p:cNvSpPr/>
          <p:nvPr/>
        </p:nvSpPr>
        <p:spPr>
          <a:xfrm rot="5400000">
            <a:off x="9669456" y="1850921"/>
            <a:ext cx="671456" cy="17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8FB0FF-37EC-45C0-AD40-F7642C5C44EB}"/>
              </a:ext>
            </a:extLst>
          </p:cNvPr>
          <p:cNvSpPr/>
          <p:nvPr/>
        </p:nvSpPr>
        <p:spPr>
          <a:xfrm>
            <a:off x="0" y="-12151"/>
            <a:ext cx="3401656" cy="134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  <a:endParaRPr lang="en-US" sz="4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7A05ED2-2CCA-4C52-A9D8-911BB7A43CEA}"/>
              </a:ext>
            </a:extLst>
          </p:cNvPr>
          <p:cNvSpPr/>
          <p:nvPr/>
        </p:nvSpPr>
        <p:spPr>
          <a:xfrm>
            <a:off x="556363" y="4477728"/>
            <a:ext cx="8222414" cy="119282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139372E-B538-4DEB-978E-12F68D6CD246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8778777" y="5074139"/>
            <a:ext cx="1315703" cy="1809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2A35821-AD49-421A-88CA-D5E9A9E36883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10183146" y="3712505"/>
            <a:ext cx="19073" cy="1379724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531DB61-3F26-460F-BB07-8EB48123659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End-to-End Influence Maximization in the Field. AAMAS 2018.</a:t>
            </a:r>
          </a:p>
        </p:txBody>
      </p:sp>
    </p:spTree>
    <p:extLst>
      <p:ext uri="{BB962C8B-B14F-4D97-AF65-F5344CB8AC3E}">
        <p14:creationId xmlns:p14="http://schemas.microsoft.com/office/powerpoint/2010/main" val="430775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46B1-41C3-482D-93D0-58FF2C0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7421-257D-4DCB-8160-208AB3FB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https://lh3.googleusercontent.com/7UAEE5iihI46nTALJSZUho9uMEgH6wXSf4TriPGu9mjIxKN24WXHxHkyjMV4XSwxosTk0yFOXk3k60beDznb3TMP1XhSURuOVMuNDHtkdF53SLnW1Jax5QpXFDtKwIKlqJPgrmjIUwZUX1AFsbDwpzBAoWZeW0z8ETlzJY7g2WVQqmt3mBusK01ddn8G6tsfq4lCto8VA5sOsTMZFK6JhzaiFgs-krE3ur2FiQagMTH7eGcDupuoUmqGeqLEojbRJv1DtVmPlV_DhyFKQixA-BBLqGL_bNP_3O1Tzil7-C_YYD2HVJnw9CI6bYV0meKrezD39ik_Ipm_9xGsdKI1W3kedqWVpRb-uCOSimcNQWtdhtcxA9hRTSJ98anWvX8U2cOeQB5b2yMsLFoXt6IENKEGv-0DSm2wENfKdQOjwv3xAfM5oPveEAHqSa4H97o5v8ttBXEq-dNrdY-a6OBIoOQ1mZJYPmh0Fly4kc2vodRiKLKl9tX65wb98WbQSEj1DmrLGt9fbJEBj4gRT70nqkqg_9qW5_hv8izlGnAZXaC8aW1PE42JLMZmQSfK8E0FfSbtP0PhZmDncyG-aUijl0R5iCIopi5zU_DavahNoL7lFEKYVX4zDwd8y6uT0zZr5p8WiD_WifI0W2ZhnHEhcJOJ=w1124-h843-no">
            <a:extLst>
              <a:ext uri="{FF2B5EF4-FFF2-40B4-BE49-F238E27FC236}">
                <a16:creationId xmlns:a16="http://schemas.microsoft.com/office/drawing/2014/main" id="{924B440B-F159-4CAA-A29B-B713F914E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/>
          <a:stretch/>
        </p:blipFill>
        <p:spPr bwMode="auto">
          <a:xfrm>
            <a:off x="8607898" y="1889426"/>
            <a:ext cx="3570565" cy="248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afe place for youth">
            <a:extLst>
              <a:ext uri="{FF2B5EF4-FFF2-40B4-BE49-F238E27FC236}">
                <a16:creationId xmlns:a16="http://schemas.microsoft.com/office/drawing/2014/main" id="{CAA448F4-7701-4BB9-B46B-C18F3111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180" y="4819805"/>
            <a:ext cx="1738822" cy="9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y friend's place">
            <a:extLst>
              <a:ext uri="{FF2B5EF4-FFF2-40B4-BE49-F238E27FC236}">
                <a16:creationId xmlns:a16="http://schemas.microsoft.com/office/drawing/2014/main" id="{C50E6407-5DBD-4318-BD5A-42EE3EA8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48" y="4548888"/>
            <a:ext cx="1519087" cy="151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D1B2D7DA-1E0E-4125-B857-5A8FC844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96" y="4864968"/>
            <a:ext cx="1563608" cy="9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309475-0C1C-40C4-8824-59465C83FBB7}"/>
              </a:ext>
            </a:extLst>
          </p:cNvPr>
          <p:cNvSpPr/>
          <p:nvPr/>
        </p:nvSpPr>
        <p:spPr>
          <a:xfrm>
            <a:off x="-28558" y="4890197"/>
            <a:ext cx="6631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Significant improvement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over status quo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1B4AA2-5035-48E1-A9A1-9BF661DCCCA8}"/>
              </a:ext>
            </a:extLst>
          </p:cNvPr>
          <p:cNvSpPr/>
          <p:nvPr/>
        </p:nvSpPr>
        <p:spPr>
          <a:xfrm>
            <a:off x="13537" y="3471183"/>
            <a:ext cx="70952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Collaboration with three Los Angeles drop-in centers; USC School of Social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DA2EF-C84A-45F8-B663-1F8940C4F500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C38D5-26B2-483C-9221-62C073BA330D}"/>
              </a:ext>
            </a:extLst>
          </p:cNvPr>
          <p:cNvSpPr txBox="1"/>
          <p:nvPr/>
        </p:nvSpPr>
        <p:spPr>
          <a:xfrm>
            <a:off x="9144000" y="4014524"/>
            <a:ext cx="3034463" cy="369332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Conducting surveys at SPY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365DA-C9BE-408D-9AAC-B9287029DCA7}"/>
              </a:ext>
            </a:extLst>
          </p:cNvPr>
          <p:cNvSpPr/>
          <p:nvPr/>
        </p:nvSpPr>
        <p:spPr>
          <a:xfrm>
            <a:off x="13537" y="1886557"/>
            <a:ext cx="8226223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Trial with 718 homeless youth over 2 years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495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04D4-10C3-458B-9A1B-88504154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design: three arms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5A9C-890F-454D-9EBB-F835E349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400D3-3547-4F51-BA20-FE880A5D637E}"/>
              </a:ext>
            </a:extLst>
          </p:cNvPr>
          <p:cNvSpPr/>
          <p:nvPr/>
        </p:nvSpPr>
        <p:spPr>
          <a:xfrm>
            <a:off x="584918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2137AB-3AF3-45C9-9468-89836CC59EF9}"/>
              </a:ext>
            </a:extLst>
          </p:cNvPr>
          <p:cNvSpPr/>
          <p:nvPr/>
        </p:nvSpPr>
        <p:spPr>
          <a:xfrm>
            <a:off x="4632960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Degree Centrality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B3C59-339B-4996-A1C1-CFA4651A62DE}"/>
              </a:ext>
            </a:extLst>
          </p:cNvPr>
          <p:cNvSpPr/>
          <p:nvPr/>
        </p:nvSpPr>
        <p:spPr>
          <a:xfrm>
            <a:off x="8681002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Control group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1AF17-5EF9-4C6C-868C-EF6EC0C1EB95}"/>
              </a:ext>
            </a:extLst>
          </p:cNvPr>
          <p:cNvSpPr/>
          <p:nvPr/>
        </p:nvSpPr>
        <p:spPr>
          <a:xfrm>
            <a:off x="579927" y="3790937"/>
            <a:ext cx="29260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Our method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5E24B-6650-4A55-9F8D-0332FF71771C}"/>
              </a:ext>
            </a:extLst>
          </p:cNvPr>
          <p:cNvSpPr/>
          <p:nvPr/>
        </p:nvSpPr>
        <p:spPr>
          <a:xfrm>
            <a:off x="4627969" y="3790937"/>
            <a:ext cx="29260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Standard in public health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C77D5-FAC0-48C8-94A5-5D1259BA3C17}"/>
              </a:ext>
            </a:extLst>
          </p:cNvPr>
          <p:cNvSpPr/>
          <p:nvPr/>
        </p:nvSpPr>
        <p:spPr>
          <a:xfrm>
            <a:off x="8681002" y="3790937"/>
            <a:ext cx="2926080" cy="11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Observation-only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1EF677-3123-40C1-8FA7-6CAFDE0416B6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342710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BDDBCB-842C-4106-B715-826C33492DA5}"/>
                  </a:ext>
                </a:extLst>
              </p:cNvPr>
              <p:cNvSpPr/>
              <p:nvPr/>
            </p:nvSpPr>
            <p:spPr>
              <a:xfrm>
                <a:off x="7452200" y="4787594"/>
                <a:ext cx="3979317" cy="653417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= set of seed nodes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BDDBCB-842C-4106-B715-826C3349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200" y="4787594"/>
                <a:ext cx="3979317" cy="653417"/>
              </a:xfrm>
              <a:prstGeom prst="rect">
                <a:avLst/>
              </a:prstGeom>
              <a:blipFill>
                <a:blip r:embed="rId2"/>
                <a:stretch>
                  <a:fillRect b="-11404"/>
                </a:stretch>
              </a:blipFill>
              <a:ln w="38100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ECE6A49-E9CA-4933-8C36-A8CE0D69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BF4E4-FA49-48A1-A7DE-5A7CC3C6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40D214-E003-4375-B6A4-8B3535E3F647}"/>
                  </a:ext>
                </a:extLst>
              </p:cNvPr>
              <p:cNvSpPr txBox="1"/>
              <p:nvPr/>
            </p:nvSpPr>
            <p:spPr>
              <a:xfrm>
                <a:off x="0" y="2047786"/>
                <a:ext cx="86917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Recruit limited budget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seed nodes from a graph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40D214-E003-4375-B6A4-8B3535E3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7786"/>
                <a:ext cx="8691716" cy="523220"/>
              </a:xfrm>
              <a:prstGeom prst="rect">
                <a:avLst/>
              </a:prstGeom>
              <a:blipFill>
                <a:blip r:embed="rId3"/>
                <a:stretch>
                  <a:fillRect l="-1403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396FA6-DEDD-4885-A94B-F5B6F20D2DE0}"/>
                  </a:ext>
                </a:extLst>
              </p:cNvPr>
              <p:cNvSpPr/>
              <p:nvPr/>
            </p:nvSpPr>
            <p:spPr>
              <a:xfrm>
                <a:off x="4468101" y="2928104"/>
                <a:ext cx="3730060" cy="1260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396FA6-DEDD-4885-A94B-F5B6F20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1" y="2928104"/>
                <a:ext cx="3730060" cy="1260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8A7695-802D-4523-898B-74BEF75961D4}"/>
                  </a:ext>
                </a:extLst>
              </p:cNvPr>
              <p:cNvSpPr/>
              <p:nvPr/>
            </p:nvSpPr>
            <p:spPr>
              <a:xfrm>
                <a:off x="8353789" y="3103144"/>
                <a:ext cx="3730060" cy="653421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= model parameters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8A7695-802D-4523-898B-74BEF7596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789" y="3103144"/>
                <a:ext cx="3730060" cy="653421"/>
              </a:xfrm>
              <a:prstGeom prst="rect">
                <a:avLst/>
              </a:prstGeom>
              <a:blipFill>
                <a:blip r:embed="rId5"/>
                <a:stretch>
                  <a:fillRect r="-1618" b="-12389"/>
                </a:stretch>
              </a:blipFill>
              <a:ln w="38100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D07715-83CD-4E9D-AFA7-B2DC2BBC43DF}"/>
                  </a:ext>
                </a:extLst>
              </p:cNvPr>
              <p:cNvSpPr/>
              <p:nvPr/>
            </p:nvSpPr>
            <p:spPr>
              <a:xfrm>
                <a:off x="1964986" y="4621421"/>
                <a:ext cx="3730059" cy="110728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= expected number of nodes reached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D07715-83CD-4E9D-AFA7-B2DC2BBC4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986" y="4621421"/>
                <a:ext cx="3730059" cy="1107283"/>
              </a:xfrm>
              <a:prstGeom prst="rect">
                <a:avLst/>
              </a:prstGeom>
              <a:blipFill>
                <a:blip r:embed="rId6"/>
                <a:stretch>
                  <a:fillRect r="-3074" b="-5851"/>
                </a:stretch>
              </a:blipFill>
              <a:ln w="38100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59EA83-A7A5-4805-9AB3-02643DA6B417}"/>
              </a:ext>
            </a:extLst>
          </p:cNvPr>
          <p:cNvCxnSpPr/>
          <p:nvPr/>
        </p:nvCxnSpPr>
        <p:spPr>
          <a:xfrm flipV="1">
            <a:off x="5695045" y="3809628"/>
            <a:ext cx="381290" cy="678426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635E54-5907-46B3-A582-5AB48DDAE8BF}"/>
              </a:ext>
            </a:extLst>
          </p:cNvPr>
          <p:cNvCxnSpPr>
            <a:cxnSpLocks/>
          </p:cNvCxnSpPr>
          <p:nvPr/>
        </p:nvCxnSpPr>
        <p:spPr>
          <a:xfrm flipH="1" flipV="1">
            <a:off x="6921989" y="3855075"/>
            <a:ext cx="530213" cy="869429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74BB9A-2B71-4817-A458-CB587B1661C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44467" y="3429855"/>
            <a:ext cx="409322" cy="0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17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735-D648-4AB5-B104-988ED9EC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design: three arms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8DBFC-F605-49AF-9BD9-3DD0577E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2" descr="Image result for safe place for youth">
            <a:extLst>
              <a:ext uri="{FF2B5EF4-FFF2-40B4-BE49-F238E27FC236}">
                <a16:creationId xmlns:a16="http://schemas.microsoft.com/office/drawing/2014/main" id="{E8C098F7-CDAB-44D7-A170-5AE53EA5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" y="4814029"/>
            <a:ext cx="1192685" cy="6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my friend's place">
            <a:extLst>
              <a:ext uri="{FF2B5EF4-FFF2-40B4-BE49-F238E27FC236}">
                <a16:creationId xmlns:a16="http://schemas.microsoft.com/office/drawing/2014/main" id="{653A477B-8C63-4A34-B003-1CEDF09F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6" y="4639120"/>
            <a:ext cx="1020132" cy="10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77BB0427-FE1D-4F48-B142-81B2D016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50" y="4702409"/>
            <a:ext cx="1262736" cy="7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FC19625-A946-47FA-B0CB-967E439C45CD}"/>
              </a:ext>
            </a:extLst>
          </p:cNvPr>
          <p:cNvSpPr/>
          <p:nvPr/>
        </p:nvSpPr>
        <p:spPr>
          <a:xfrm>
            <a:off x="503998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C469FD-B70D-4F87-9F74-8144188762AD}"/>
              </a:ext>
            </a:extLst>
          </p:cNvPr>
          <p:cNvSpPr/>
          <p:nvPr/>
        </p:nvSpPr>
        <p:spPr>
          <a:xfrm>
            <a:off x="4552040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Degree Centrality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58C1E2-B57C-4666-9572-7447B4A25663}"/>
              </a:ext>
            </a:extLst>
          </p:cNvPr>
          <p:cNvSpPr/>
          <p:nvPr/>
        </p:nvSpPr>
        <p:spPr>
          <a:xfrm>
            <a:off x="8600082" y="2419337"/>
            <a:ext cx="292608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Control group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E6B4F8-823D-4EE3-A182-87E4AF999AA2}"/>
              </a:ext>
            </a:extLst>
          </p:cNvPr>
          <p:cNvCxnSpPr/>
          <p:nvPr/>
        </p:nvCxnSpPr>
        <p:spPr>
          <a:xfrm>
            <a:off x="1942761" y="3791539"/>
            <a:ext cx="0" cy="56609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EDD895-6CDD-4F29-A5A9-25B3895FE3EE}"/>
              </a:ext>
            </a:extLst>
          </p:cNvPr>
          <p:cNvCxnSpPr>
            <a:cxnSpLocks/>
          </p:cNvCxnSpPr>
          <p:nvPr/>
        </p:nvCxnSpPr>
        <p:spPr>
          <a:xfrm flipV="1">
            <a:off x="863113" y="4327587"/>
            <a:ext cx="2303569" cy="3693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F634BD-FDCB-4FEE-B6C7-8942FF2363DD}"/>
              </a:ext>
            </a:extLst>
          </p:cNvPr>
          <p:cNvCxnSpPr>
            <a:cxnSpLocks/>
          </p:cNvCxnSpPr>
          <p:nvPr/>
        </p:nvCxnSpPr>
        <p:spPr>
          <a:xfrm flipH="1">
            <a:off x="3179771" y="4312987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C21A70-F1DB-4976-A9F2-8041D929A865}"/>
              </a:ext>
            </a:extLst>
          </p:cNvPr>
          <p:cNvCxnSpPr>
            <a:cxnSpLocks/>
          </p:cNvCxnSpPr>
          <p:nvPr/>
        </p:nvCxnSpPr>
        <p:spPr>
          <a:xfrm flipH="1">
            <a:off x="1942761" y="4347311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880281-66AD-426F-B306-469067B26F10}"/>
              </a:ext>
            </a:extLst>
          </p:cNvPr>
          <p:cNvCxnSpPr>
            <a:cxnSpLocks/>
          </p:cNvCxnSpPr>
          <p:nvPr/>
        </p:nvCxnSpPr>
        <p:spPr>
          <a:xfrm flipH="1">
            <a:off x="848903" y="4349428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 result for safe place for youth">
            <a:extLst>
              <a:ext uri="{FF2B5EF4-FFF2-40B4-BE49-F238E27FC236}">
                <a16:creationId xmlns:a16="http://schemas.microsoft.com/office/drawing/2014/main" id="{75BAAC44-4038-4392-9230-81652C57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02" y="4814029"/>
            <a:ext cx="1192685" cy="6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my friend's place">
            <a:extLst>
              <a:ext uri="{FF2B5EF4-FFF2-40B4-BE49-F238E27FC236}">
                <a16:creationId xmlns:a16="http://schemas.microsoft.com/office/drawing/2014/main" id="{DF9560C7-477D-405D-9CBC-AB277270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15" y="4639120"/>
            <a:ext cx="1020132" cy="10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Related image">
            <a:extLst>
              <a:ext uri="{FF2B5EF4-FFF2-40B4-BE49-F238E27FC236}">
                <a16:creationId xmlns:a16="http://schemas.microsoft.com/office/drawing/2014/main" id="{9B984794-1A7C-443E-8C74-07C596DE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49" y="4702409"/>
            <a:ext cx="1262736" cy="7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F09203-8102-45D4-9A3B-A1538ECEB957}"/>
              </a:ext>
            </a:extLst>
          </p:cNvPr>
          <p:cNvCxnSpPr/>
          <p:nvPr/>
        </p:nvCxnSpPr>
        <p:spPr>
          <a:xfrm>
            <a:off x="6007660" y="3791539"/>
            <a:ext cx="0" cy="56609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42C7EF-948E-4189-976F-1629777351E4}"/>
              </a:ext>
            </a:extLst>
          </p:cNvPr>
          <p:cNvCxnSpPr>
            <a:cxnSpLocks/>
          </p:cNvCxnSpPr>
          <p:nvPr/>
        </p:nvCxnSpPr>
        <p:spPr>
          <a:xfrm flipV="1">
            <a:off x="4928012" y="4327587"/>
            <a:ext cx="2303569" cy="3693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229E37-0469-4B8D-9924-1689C405346E}"/>
              </a:ext>
            </a:extLst>
          </p:cNvPr>
          <p:cNvCxnSpPr>
            <a:cxnSpLocks/>
          </p:cNvCxnSpPr>
          <p:nvPr/>
        </p:nvCxnSpPr>
        <p:spPr>
          <a:xfrm flipH="1">
            <a:off x="7244670" y="4312987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F04D4A3-FEB2-4F81-940C-38FF106BD863}"/>
              </a:ext>
            </a:extLst>
          </p:cNvPr>
          <p:cNvCxnSpPr>
            <a:cxnSpLocks/>
          </p:cNvCxnSpPr>
          <p:nvPr/>
        </p:nvCxnSpPr>
        <p:spPr>
          <a:xfrm flipH="1">
            <a:off x="6007660" y="4347311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9EC881-5C9B-4F81-B679-AC30847F8283}"/>
              </a:ext>
            </a:extLst>
          </p:cNvPr>
          <p:cNvCxnSpPr>
            <a:cxnSpLocks/>
          </p:cNvCxnSpPr>
          <p:nvPr/>
        </p:nvCxnSpPr>
        <p:spPr>
          <a:xfrm flipH="1">
            <a:off x="4913802" y="4349428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Image result for safe place for youth">
            <a:extLst>
              <a:ext uri="{FF2B5EF4-FFF2-40B4-BE49-F238E27FC236}">
                <a16:creationId xmlns:a16="http://schemas.microsoft.com/office/drawing/2014/main" id="{A87937AE-E706-4A08-AF82-522F6BDC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16" y="4814029"/>
            <a:ext cx="1192685" cy="6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Image result for my friend's place">
            <a:extLst>
              <a:ext uri="{FF2B5EF4-FFF2-40B4-BE49-F238E27FC236}">
                <a16:creationId xmlns:a16="http://schemas.microsoft.com/office/drawing/2014/main" id="{FBE5AA4C-40B8-4A39-ADC5-ED8E3F69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29" y="4639120"/>
            <a:ext cx="1020132" cy="10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elated image">
            <a:extLst>
              <a:ext uri="{FF2B5EF4-FFF2-40B4-BE49-F238E27FC236}">
                <a16:creationId xmlns:a16="http://schemas.microsoft.com/office/drawing/2014/main" id="{7F7040AD-69E9-4FC8-A3CD-9F732A0D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763" y="4702409"/>
            <a:ext cx="1262736" cy="7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7BB62F4-B4E8-400C-81DA-B1BAD8206A6B}"/>
              </a:ext>
            </a:extLst>
          </p:cNvPr>
          <p:cNvCxnSpPr/>
          <p:nvPr/>
        </p:nvCxnSpPr>
        <p:spPr>
          <a:xfrm>
            <a:off x="10172574" y="3791539"/>
            <a:ext cx="0" cy="56609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07A1A6-0116-4136-91F1-9A8DD08E828F}"/>
              </a:ext>
            </a:extLst>
          </p:cNvPr>
          <p:cNvCxnSpPr>
            <a:cxnSpLocks/>
          </p:cNvCxnSpPr>
          <p:nvPr/>
        </p:nvCxnSpPr>
        <p:spPr>
          <a:xfrm flipV="1">
            <a:off x="9092926" y="4327587"/>
            <a:ext cx="2303569" cy="3693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B191831-2A81-48D2-A97F-A6F693C7FAF6}"/>
              </a:ext>
            </a:extLst>
          </p:cNvPr>
          <p:cNvCxnSpPr>
            <a:cxnSpLocks/>
          </p:cNvCxnSpPr>
          <p:nvPr/>
        </p:nvCxnSpPr>
        <p:spPr>
          <a:xfrm flipH="1">
            <a:off x="11409584" y="4312987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695BDE-DD17-4C2B-95B7-CDBC6012CA64}"/>
              </a:ext>
            </a:extLst>
          </p:cNvPr>
          <p:cNvCxnSpPr>
            <a:cxnSpLocks/>
          </p:cNvCxnSpPr>
          <p:nvPr/>
        </p:nvCxnSpPr>
        <p:spPr>
          <a:xfrm flipH="1">
            <a:off x="10172574" y="4347311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362627-8083-41C9-AB0F-04E9A88D3AC4}"/>
              </a:ext>
            </a:extLst>
          </p:cNvPr>
          <p:cNvCxnSpPr>
            <a:cxnSpLocks/>
          </p:cNvCxnSpPr>
          <p:nvPr/>
        </p:nvCxnSpPr>
        <p:spPr>
          <a:xfrm flipH="1">
            <a:off x="9078716" y="4349428"/>
            <a:ext cx="0" cy="23603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70BAF4C-50A0-49C6-9CBF-4F45036411E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1524034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E001-F3D6-4A8F-B8E4-18043CEB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88B11FD-733A-426D-AECB-D50A30BF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332" r="20183"/>
          <a:stretch/>
        </p:blipFill>
        <p:spPr>
          <a:xfrm>
            <a:off x="987317" y="1730457"/>
            <a:ext cx="1853910" cy="1239367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FAE7B2A-854E-4E96-BFEB-C3C48B3B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Each deployment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4EE6AE-B2B7-4951-97EB-C3F247D72AD1}"/>
              </a:ext>
            </a:extLst>
          </p:cNvPr>
          <p:cNvSpPr/>
          <p:nvPr/>
        </p:nvSpPr>
        <p:spPr>
          <a:xfrm>
            <a:off x="3628022" y="1730457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Baseline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84FF6-9778-4097-8292-2A8674C1BFAC}"/>
              </a:ext>
            </a:extLst>
          </p:cNvPr>
          <p:cNvSpPr/>
          <p:nvPr/>
        </p:nvSpPr>
        <p:spPr>
          <a:xfrm>
            <a:off x="6554102" y="1730457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Recruit 80 youth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 baseline survey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9CCA-08DC-4CA0-BE6F-AB084D2FED25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581086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37C071E-07D4-44EE-BD74-12B15691B9F9}"/>
              </a:ext>
            </a:extLst>
          </p:cNvPr>
          <p:cNvSpPr/>
          <p:nvPr/>
        </p:nvSpPr>
        <p:spPr>
          <a:xfrm>
            <a:off x="0" y="2776666"/>
            <a:ext cx="6669145" cy="282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F2FB7-69AC-47D2-9FC1-64A949E6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58059-C736-4A7A-A338-BF776CDB3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018" y="3021517"/>
                <a:ext cx="6039471" cy="455021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Demographics</a:t>
                </a:r>
              </a:p>
              <a:p>
                <a:pPr marL="457200" indent="-45720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Risk behavior: unprotected sex</a:t>
                </a:r>
              </a:p>
              <a:p>
                <a:pPr marL="457200" indent="-457200">
                  <a:buClr>
                    <a:schemeClr val="accent6"/>
                  </a:buClr>
                  <a:buFont typeface="+mj-lt"/>
                  <a:buAutoNum type="arabicParenR"/>
                </a:pPr>
                <a:r>
                  <a:rPr lang="en-US" dirty="0"/>
                  <a:t>Network structure</a:t>
                </a:r>
              </a:p>
              <a:p>
                <a:pPr marL="457200" lvl="1" indent="0">
                  <a:buClr>
                    <a:schemeClr val="accent6"/>
                  </a:buClr>
                  <a:buNone/>
                </a:pPr>
                <a:r>
                  <a:rPr lang="en-US" dirty="0"/>
                  <a:t>CHANGE: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20% of nodes queried</a:t>
                </a:r>
              </a:p>
              <a:p>
                <a:pPr marL="457200" lvl="1" indent="0">
                  <a:buClr>
                    <a:schemeClr val="accent6"/>
                  </a:buClr>
                  <a:buNone/>
                </a:pPr>
                <a:r>
                  <a:rPr lang="en-US" dirty="0"/>
                  <a:t>Degree centrality: 100% queried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58059-C736-4A7A-A338-BF776CDB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018" y="3021517"/>
                <a:ext cx="6039471" cy="4550211"/>
              </a:xfrm>
              <a:blipFill>
                <a:blip r:embed="rId2"/>
                <a:stretch>
                  <a:fillRect l="-1816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26C1-9C65-4434-9BBD-B6D7EB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F8907-E859-4C6C-9B4B-1C9461CF66FE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  <p:pic>
        <p:nvPicPr>
          <p:cNvPr id="11" name="Picture 2" descr="https://lh3.googleusercontent.com/7UAEE5iihI46nTALJSZUho9uMEgH6wXSf4TriPGu9mjIxKN24WXHxHkyjMV4XSwxosTk0yFOXk3k60beDznb3TMP1XhSURuOVMuNDHtkdF53SLnW1Jax5QpXFDtKwIKlqJPgrmjIUwZUX1AFsbDwpzBAoWZeW0z8ETlzJY7g2WVQqmt3mBusK01ddn8G6tsfq4lCto8VA5sOsTMZFK6JhzaiFgs-krE3ur2FiQagMTH7eGcDupuoUmqGeqLEojbRJv1DtVmPlV_DhyFKQixA-BBLqGL_bNP_3O1Tzil7-C_YYD2HVJnw9CI6bYV0meKrezD39ik_Ipm_9xGsdKI1W3kedqWVpRb-uCOSimcNQWtdhtcxA9hRTSJ98anWvX8U2cOeQB5b2yMsLFoXt6IENKEGv-0DSm2wENfKdQOjwv3xAfM5oPveEAHqSa4H97o5v8ttBXEq-dNrdY-a6OBIoOQ1mZJYPmh0Fly4kc2vodRiKLKl9tX65wb98WbQSEj1DmrLGt9fbJEBj4gRT70nqkqg_9qW5_hv8izlGnAZXaC8aW1PE42JLMZmQSfK8E0FfSbtP0PhZmDncyG-aUijl0R5iCIopi5zU_DavahNoL7lFEKYVX4zDwd8y6uT0zZr5p8WiD_WifI0W2ZhnHEhcJOJ=w1124-h843-no">
            <a:extLst>
              <a:ext uri="{FF2B5EF4-FFF2-40B4-BE49-F238E27FC236}">
                <a16:creationId xmlns:a16="http://schemas.microsoft.com/office/drawing/2014/main" id="{F82D6787-5F5D-488F-BBA8-7EB6FAE6B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/>
          <a:stretch/>
        </p:blipFill>
        <p:spPr bwMode="auto">
          <a:xfrm>
            <a:off x="6657826" y="2262373"/>
            <a:ext cx="5534174" cy="38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2C002-FE53-4E8D-BF43-35DFAE730A87}"/>
              </a:ext>
            </a:extLst>
          </p:cNvPr>
          <p:cNvSpPr txBox="1"/>
          <p:nvPr/>
        </p:nvSpPr>
        <p:spPr>
          <a:xfrm>
            <a:off x="8061648" y="5658113"/>
            <a:ext cx="4130352" cy="461665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Conducting surveys at SPY </a:t>
            </a:r>
          </a:p>
        </p:txBody>
      </p:sp>
    </p:spTree>
    <p:extLst>
      <p:ext uri="{BB962C8B-B14F-4D97-AF65-F5344CB8AC3E}">
        <p14:creationId xmlns:p14="http://schemas.microsoft.com/office/powerpoint/2010/main" val="3937507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E001-F3D6-4A8F-B8E4-18043CEB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88B11FD-733A-426D-AECB-D50A30BF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332" r="20183"/>
          <a:stretch/>
        </p:blipFill>
        <p:spPr>
          <a:xfrm>
            <a:off x="987317" y="1730457"/>
            <a:ext cx="1853910" cy="1239367"/>
          </a:xfrm>
        </p:spPr>
      </p:pic>
      <p:pic>
        <p:nvPicPr>
          <p:cNvPr id="13" name="Picture 12" descr="IMAG1944.jpg">
            <a:extLst>
              <a:ext uri="{FF2B5EF4-FFF2-40B4-BE49-F238E27FC236}">
                <a16:creationId xmlns:a16="http://schemas.microsoft.com/office/drawing/2014/main" id="{46E95F97-C0E0-478B-9A21-9B6E743970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26" y="3521059"/>
            <a:ext cx="1953623" cy="108275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FAE7B2A-854E-4E96-BFEB-C3C48B3B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Each deployment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4EE6AE-B2B7-4951-97EB-C3F247D72AD1}"/>
              </a:ext>
            </a:extLst>
          </p:cNvPr>
          <p:cNvSpPr/>
          <p:nvPr/>
        </p:nvSpPr>
        <p:spPr>
          <a:xfrm>
            <a:off x="3628022" y="1730457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Baseline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84FF6-9778-4097-8292-2A8674C1BFAC}"/>
              </a:ext>
            </a:extLst>
          </p:cNvPr>
          <p:cNvSpPr/>
          <p:nvPr/>
        </p:nvSpPr>
        <p:spPr>
          <a:xfrm>
            <a:off x="6554102" y="1730457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Recruit 80 youth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 baseline survey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C9AC4A-0C02-41B9-9C02-332CCB1258E1}"/>
              </a:ext>
            </a:extLst>
          </p:cNvPr>
          <p:cNvSpPr/>
          <p:nvPr/>
        </p:nvSpPr>
        <p:spPr>
          <a:xfrm>
            <a:off x="3628022" y="3438188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Intervention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43C183-7567-4DB1-A9F7-6E55F73815AF}"/>
              </a:ext>
            </a:extLst>
          </p:cNvPr>
          <p:cNvSpPr/>
          <p:nvPr/>
        </p:nvSpPr>
        <p:spPr>
          <a:xfrm>
            <a:off x="6554102" y="3438188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 10-12 peer leaders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9CCA-08DC-4CA0-BE6F-AB084D2FED25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F798C-9CE2-409C-A400-534BCB0E4CFB}"/>
              </a:ext>
            </a:extLst>
          </p:cNvPr>
          <p:cNvSpPr txBox="1"/>
          <p:nvPr/>
        </p:nvSpPr>
        <p:spPr>
          <a:xfrm>
            <a:off x="838200" y="5155050"/>
            <a:ext cx="11150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Day-long class </a:t>
            </a:r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with 3-4 youth on HIV awareness + outreach and leadership skills</a:t>
            </a:r>
          </a:p>
          <a:p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Weekly individual check-ins</a:t>
            </a:r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to reinforce progress and address setbacks</a:t>
            </a:r>
          </a:p>
        </p:txBody>
      </p:sp>
    </p:spTree>
    <p:extLst>
      <p:ext uri="{BB962C8B-B14F-4D97-AF65-F5344CB8AC3E}">
        <p14:creationId xmlns:p14="http://schemas.microsoft.com/office/powerpoint/2010/main" val="2275854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E001-F3D6-4A8F-B8E4-18043CEB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64</a:t>
            </a:fld>
            <a:endParaRPr lang="en-US"/>
          </a:p>
        </p:txBody>
      </p:sp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C3723498-3B74-408B-B08C-C186C301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60" y="5135336"/>
            <a:ext cx="1953623" cy="12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88B11FD-733A-426D-AECB-D50A30BF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332" r="20183"/>
          <a:stretch/>
        </p:blipFill>
        <p:spPr>
          <a:xfrm>
            <a:off x="987317" y="1730457"/>
            <a:ext cx="1853910" cy="1239367"/>
          </a:xfrm>
        </p:spPr>
      </p:pic>
      <p:pic>
        <p:nvPicPr>
          <p:cNvPr id="13" name="Picture 12" descr="IMAG1944.jpg">
            <a:extLst>
              <a:ext uri="{FF2B5EF4-FFF2-40B4-BE49-F238E27FC236}">
                <a16:creationId xmlns:a16="http://schemas.microsoft.com/office/drawing/2014/main" id="{46E95F97-C0E0-478B-9A21-9B6E743970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26" y="3521059"/>
            <a:ext cx="1953623" cy="108275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FAE7B2A-854E-4E96-BFEB-C3C48B3B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Each deployment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4EE6AE-B2B7-4951-97EB-C3F247D72AD1}"/>
              </a:ext>
            </a:extLst>
          </p:cNvPr>
          <p:cNvSpPr/>
          <p:nvPr/>
        </p:nvSpPr>
        <p:spPr>
          <a:xfrm>
            <a:off x="3628022" y="1730457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Baseline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84FF6-9778-4097-8292-2A8674C1BFAC}"/>
              </a:ext>
            </a:extLst>
          </p:cNvPr>
          <p:cNvSpPr/>
          <p:nvPr/>
        </p:nvSpPr>
        <p:spPr>
          <a:xfrm>
            <a:off x="6554102" y="1730457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Recruit 80 youth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Conduct baseline survey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C9AC4A-0C02-41B9-9C02-332CCB1258E1}"/>
              </a:ext>
            </a:extLst>
          </p:cNvPr>
          <p:cNvSpPr/>
          <p:nvPr/>
        </p:nvSpPr>
        <p:spPr>
          <a:xfrm>
            <a:off x="3628022" y="3438188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Intervention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43C183-7567-4DB1-A9F7-6E55F73815AF}"/>
              </a:ext>
            </a:extLst>
          </p:cNvPr>
          <p:cNvSpPr/>
          <p:nvPr/>
        </p:nvSpPr>
        <p:spPr>
          <a:xfrm>
            <a:off x="6554102" y="3438188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 10-12 peer leaders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B52063-D73D-47C6-8F8F-BD44C31E482C}"/>
              </a:ext>
            </a:extLst>
          </p:cNvPr>
          <p:cNvSpPr/>
          <p:nvPr/>
        </p:nvSpPr>
        <p:spPr>
          <a:xfrm>
            <a:off x="3628022" y="5068083"/>
            <a:ext cx="2926080" cy="12484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Follow-up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237811-C4B3-4718-B998-38EB195BE405}"/>
              </a:ext>
            </a:extLst>
          </p:cNvPr>
          <p:cNvSpPr/>
          <p:nvPr/>
        </p:nvSpPr>
        <p:spPr>
          <a:xfrm>
            <a:off x="6554101" y="5068083"/>
            <a:ext cx="5637898" cy="12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Survey all 80 at 1 and 3 months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Behavior change?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9CCA-08DC-4CA0-BE6F-AB084D2FED25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95952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94BBE-3EB2-428D-95FA-EEF3753D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1E91827-2543-4850-8819-025E2DEEA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154093"/>
              </p:ext>
            </p:extLst>
          </p:nvPr>
        </p:nvGraphicFramePr>
        <p:xfrm>
          <a:off x="281192" y="1970252"/>
          <a:ext cx="5664337" cy="276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322149C-FA4F-4A4F-A164-BCCE9C12A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291570"/>
              </p:ext>
            </p:extLst>
          </p:nvPr>
        </p:nvGraphicFramePr>
        <p:xfrm>
          <a:off x="6200175" y="1970252"/>
          <a:ext cx="5664337" cy="276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CEEE05C-24C9-47FF-A41E-350B8E5D6AF7}"/>
              </a:ext>
            </a:extLst>
          </p:cNvPr>
          <p:cNvSpPr/>
          <p:nvPr/>
        </p:nvSpPr>
        <p:spPr>
          <a:xfrm>
            <a:off x="407808" y="1239970"/>
            <a:ext cx="5411104" cy="64670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Condomless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anal sex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128E8-C650-4BF9-BCD7-ED2C5D6258F0}"/>
              </a:ext>
            </a:extLst>
          </p:cNvPr>
          <p:cNvSpPr/>
          <p:nvPr/>
        </p:nvSpPr>
        <p:spPr>
          <a:xfrm>
            <a:off x="6200175" y="1239970"/>
            <a:ext cx="5411104" cy="64670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Condomless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vaginal sex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B755E-4C80-4ACA-A052-DA25F4B2F07A}"/>
              </a:ext>
            </a:extLst>
          </p:cNvPr>
          <p:cNvSpPr/>
          <p:nvPr/>
        </p:nvSpPr>
        <p:spPr>
          <a:xfrm>
            <a:off x="-459" y="5685730"/>
            <a:ext cx="12192460" cy="11722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Faster and larger decrease in CHANGE group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3A6-2C50-49F0-BB4E-6BC5D8A33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7"/>
          <a:stretch/>
        </p:blipFill>
        <p:spPr>
          <a:xfrm>
            <a:off x="3368006" y="4737813"/>
            <a:ext cx="5664338" cy="58909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7637BD-25B9-4817-80BC-1A2D673B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7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20C3C-579C-4D89-9036-C7F628D0653F}"/>
              </a:ext>
            </a:extLst>
          </p:cNvPr>
          <p:cNvSpPr txBox="1"/>
          <p:nvPr/>
        </p:nvSpPr>
        <p:spPr>
          <a:xfrm>
            <a:off x="-459" y="5380768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2459576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FB7-69AC-47D2-9FC1-64A949E6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8059-C736-4A7A-A338-BF776CD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52"/>
            <a:ext cx="10515600" cy="45502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Statistical analysis, testing for significant improvement vs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After controlling for demographics and baseline risk behaviors</a:t>
            </a:r>
          </a:p>
          <a:p>
            <a:pPr marL="0" indent="0">
              <a:buNone/>
            </a:pPr>
            <a:r>
              <a:rPr lang="en-US" sz="2000" dirty="0"/>
              <a:t>(age, birth sex, transgender identity, LGBQ identity, race, committed relationship, housing status, drop-in center, baseline CAS, baseline CVS,…)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26C1-9C65-4434-9BBD-B6D7EB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B9784D9-21D7-484C-85BC-2F3EF89D4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476442"/>
                  </p:ext>
                </p:extLst>
              </p:nvPr>
            </p:nvGraphicFramePr>
            <p:xfrm>
              <a:off x="3581400" y="3795967"/>
              <a:ext cx="7772400" cy="201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86200">
                      <a:extLst>
                        <a:ext uri="{9D8B030D-6E8A-4147-A177-3AD203B41FA5}">
                          <a16:colId xmlns:a16="http://schemas.microsoft.com/office/drawing/2014/main" val="1954660150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672495568"/>
                        </a:ext>
                      </a:extLst>
                    </a:gridCol>
                  </a:tblGrid>
                  <a:tr h="355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   Condomless Anal Sex</a:t>
                          </a:r>
                          <a:endParaRPr lang="en-US" sz="2600" dirty="0"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Condomless Vaginal Sex</a:t>
                          </a:r>
                          <a:endParaRPr lang="en-US" sz="2600" dirty="0"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69374287"/>
                      </a:ext>
                    </a:extLst>
                  </a:tr>
                  <a:tr h="4015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33% reduced risk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6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2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&lt; 0.05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21% reduced risk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6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Sans Serif" panose="020B0604020202020204" pitchFamily="34" charset="0"/>
                                  <a:cs typeface="Microsoft Sans Serif" panose="020B0604020202020204" pitchFamily="34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2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&lt; 0.1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65563355"/>
                      </a:ext>
                    </a:extLst>
                  </a:tr>
                  <a:tr h="355460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sz="2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  Insignificant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sz="2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Insignificant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93526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B9784D9-21D7-484C-85BC-2F3EF89D4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476442"/>
                  </p:ext>
                </p:extLst>
              </p:nvPr>
            </p:nvGraphicFramePr>
            <p:xfrm>
              <a:off x="3581400" y="3795967"/>
              <a:ext cx="7772400" cy="201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86200">
                      <a:extLst>
                        <a:ext uri="{9D8B030D-6E8A-4147-A177-3AD203B41FA5}">
                          <a16:colId xmlns:a16="http://schemas.microsoft.com/office/drawing/2014/main" val="1954660150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672495568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   Condomless Anal Sex</a:t>
                          </a:r>
                          <a:endParaRPr lang="en-US" sz="2600" dirty="0"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Condomless Vaginal Sex</a:t>
                          </a:r>
                          <a:endParaRPr lang="en-US" sz="2600" dirty="0"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6937428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60959" r="-100157" b="-89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60959" r="-157" b="-89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633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sz="2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   Insignificant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sz="2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icrosoft Sans Serif" panose="020B0604020202020204" pitchFamily="34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a:t>Insignificant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93526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C0668DC-178F-4CFA-A6E3-41AB81421F93}"/>
              </a:ext>
            </a:extLst>
          </p:cNvPr>
          <p:cNvSpPr/>
          <p:nvPr/>
        </p:nvSpPr>
        <p:spPr>
          <a:xfrm>
            <a:off x="655320" y="4278088"/>
            <a:ext cx="2926080" cy="8489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4403D-22B6-4230-B7DC-B98FFFFA3A29}"/>
              </a:ext>
            </a:extLst>
          </p:cNvPr>
          <p:cNvSpPr/>
          <p:nvPr/>
        </p:nvSpPr>
        <p:spPr>
          <a:xfrm>
            <a:off x="655320" y="5202502"/>
            <a:ext cx="2926080" cy="8489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Degree Centrality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F8907-E859-4C6C-9B4B-1C9461CF66FE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3823191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5A95-29A0-4BFC-AB13-8AA1B96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8DCDA-2B36-442A-BE57-3E4269E0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9E811-FE96-427A-99DD-6932F0473930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639128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6253-7854-4713-9610-E696758E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905C9-2618-49E6-90BE-D49CA00D32BC}"/>
              </a:ext>
            </a:extLst>
          </p:cNvPr>
          <p:cNvSpPr/>
          <p:nvPr/>
        </p:nvSpPr>
        <p:spPr>
          <a:xfrm>
            <a:off x="672847" y="1618030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bottlenecks are where algorithm design pays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DD359-2B99-4C09-BB9A-85028FDBF86E}"/>
              </a:ext>
            </a:extLst>
          </p:cNvPr>
          <p:cNvSpPr/>
          <p:nvPr/>
        </p:nvSpPr>
        <p:spPr>
          <a:xfrm>
            <a:off x="134367" y="2349780"/>
            <a:ext cx="819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key challenge in community 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574E8-1A92-48C5-8F81-DE763949879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3224313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6253-7854-4713-9610-E696758E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905C9-2618-49E6-90BE-D49CA00D32BC}"/>
              </a:ext>
            </a:extLst>
          </p:cNvPr>
          <p:cNvSpPr/>
          <p:nvPr/>
        </p:nvSpPr>
        <p:spPr>
          <a:xfrm>
            <a:off x="672847" y="1618030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bottlenecks are where algorithm design pays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DD359-2B99-4C09-BB9A-85028FDBF86E}"/>
              </a:ext>
            </a:extLst>
          </p:cNvPr>
          <p:cNvSpPr/>
          <p:nvPr/>
        </p:nvSpPr>
        <p:spPr>
          <a:xfrm>
            <a:off x="134367" y="2349780"/>
            <a:ext cx="819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key challenge in community settings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B1242-E9C5-490D-A422-1727E3B1129A}"/>
              </a:ext>
            </a:extLst>
          </p:cNvPr>
          <p:cNvSpPr/>
          <p:nvPr/>
        </p:nvSpPr>
        <p:spPr>
          <a:xfrm>
            <a:off x="672847" y="3155068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real problems often aren’t apparent from the outside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5D213-4E65-4673-A3B6-92C782D40020}"/>
              </a:ext>
            </a:extLst>
          </p:cNvPr>
          <p:cNvSpPr/>
          <p:nvPr/>
        </p:nvSpPr>
        <p:spPr>
          <a:xfrm>
            <a:off x="134368" y="3792570"/>
            <a:ext cx="9476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Theory is good, but paired with time in the field and pilot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D22ED-1C69-46E7-B3FC-2431F0F09E0D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1809096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55C4-8D51-4965-9FA9-5309DB2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87079-3397-41D5-8540-9933ECE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996FE3-C84C-4709-BF0D-A9AC065B7BF3}"/>
              </a:ext>
            </a:extLst>
          </p:cNvPr>
          <p:cNvGrpSpPr/>
          <p:nvPr/>
        </p:nvGrpSpPr>
        <p:grpSpPr>
          <a:xfrm>
            <a:off x="2585785" y="2891407"/>
            <a:ext cx="2635751" cy="2833030"/>
            <a:chOff x="3797486" y="2663415"/>
            <a:chExt cx="2185786" cy="233599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05BCEB-708D-4FE5-BE6A-145B5C3F2C3D}"/>
                </a:ext>
              </a:extLst>
            </p:cNvPr>
            <p:cNvSpPr/>
            <p:nvPr/>
          </p:nvSpPr>
          <p:spPr>
            <a:xfrm>
              <a:off x="4334877" y="404434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C5A729-496D-4A37-BDF6-3F297C7F1756}"/>
                </a:ext>
              </a:extLst>
            </p:cNvPr>
            <p:cNvSpPr/>
            <p:nvPr/>
          </p:nvSpPr>
          <p:spPr>
            <a:xfrm>
              <a:off x="5176504" y="3663543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E1B832-E4C0-4CB8-9847-BFDE1670245F}"/>
                </a:ext>
              </a:extLst>
            </p:cNvPr>
            <p:cNvSpPr/>
            <p:nvPr/>
          </p:nvSpPr>
          <p:spPr>
            <a:xfrm>
              <a:off x="4643521" y="4713592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A84728C-441C-4885-A04E-A428CA0B26D7}"/>
                </a:ext>
              </a:extLst>
            </p:cNvPr>
            <p:cNvSpPr/>
            <p:nvPr/>
          </p:nvSpPr>
          <p:spPr>
            <a:xfrm>
              <a:off x="5426069" y="449246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BC70CFE-CFBC-40F4-BD8F-A0DA0DE7448A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4627261" y="3806451"/>
              <a:ext cx="549243" cy="38080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9E4457B-3BB4-4764-A73B-A8AB1B73F9D3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>
              <a:off x="4481069" y="4330165"/>
              <a:ext cx="308644" cy="38342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CFABEE-ADCD-4161-8DB5-187E4F48E22F}"/>
                </a:ext>
              </a:extLst>
            </p:cNvPr>
            <p:cNvCxnSpPr>
              <a:cxnSpLocks/>
              <a:stCxn id="35" idx="5"/>
              <a:endCxn id="37" idx="0"/>
            </p:cNvCxnSpPr>
            <p:nvPr/>
          </p:nvCxnSpPr>
          <p:spPr>
            <a:xfrm>
              <a:off x="5426069" y="3907502"/>
              <a:ext cx="146192" cy="58496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629B83D-3748-4C5E-93F6-F139AA1D6379}"/>
                </a:ext>
              </a:extLst>
            </p:cNvPr>
            <p:cNvSpPr/>
            <p:nvPr/>
          </p:nvSpPr>
          <p:spPr>
            <a:xfrm>
              <a:off x="4723108" y="3216219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9641FAA-C3CB-4BAD-865D-261EBC46AB6B}"/>
                </a:ext>
              </a:extLst>
            </p:cNvPr>
            <p:cNvCxnSpPr>
              <a:cxnSpLocks/>
              <a:stCxn id="35" idx="1"/>
              <a:endCxn id="41" idx="5"/>
            </p:cNvCxnSpPr>
            <p:nvPr/>
          </p:nvCxnSpPr>
          <p:spPr>
            <a:xfrm flipH="1" flipV="1">
              <a:off x="4972673" y="3460178"/>
              <a:ext cx="246649" cy="24522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06C6611-C722-4C51-BA77-A516F6884E0C}"/>
                </a:ext>
              </a:extLst>
            </p:cNvPr>
            <p:cNvCxnSpPr>
              <a:cxnSpLocks/>
              <a:stCxn id="41" idx="2"/>
              <a:endCxn id="45" idx="5"/>
            </p:cNvCxnSpPr>
            <p:nvPr/>
          </p:nvCxnSpPr>
          <p:spPr>
            <a:xfrm flipH="1">
              <a:off x="4078962" y="3359127"/>
              <a:ext cx="644146" cy="12359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3A84715-E11C-42B9-B452-F657CC1CC870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4473255" y="2907375"/>
              <a:ext cx="396044" cy="30884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A8C873-65BA-4FDF-979B-13FFC680260E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99501B-8C77-4A33-A8E2-C35D7F76B713}"/>
                </a:ext>
              </a:extLst>
            </p:cNvPr>
            <p:cNvSpPr/>
            <p:nvPr/>
          </p:nvSpPr>
          <p:spPr>
            <a:xfrm>
              <a:off x="4223690" y="2663416"/>
              <a:ext cx="292384" cy="2858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E0525DA-EC58-4AC9-8550-E0C9812A9133}"/>
                    </a:ext>
                  </a:extLst>
                </p:cNvPr>
                <p:cNvSpPr txBox="1"/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E0525DA-EC58-4AC9-8550-E0C9812A9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642" y="3309739"/>
                  <a:ext cx="4841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158" r="-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5E557B4-33CA-48F4-A580-F1080ACFF9B5}"/>
                    </a:ext>
                  </a:extLst>
                </p:cNvPr>
                <p:cNvSpPr txBox="1"/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5E557B4-33CA-48F4-A580-F1080ACFF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65" y="3962369"/>
                  <a:ext cx="48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158" r="-3158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37ECE7-E114-4125-A5C9-E816158761B5}"/>
                    </a:ext>
                  </a:extLst>
                </p:cNvPr>
                <p:cNvSpPr txBox="1"/>
                <p:nvPr/>
              </p:nvSpPr>
              <p:spPr>
                <a:xfrm>
                  <a:off x="4088494" y="4485524"/>
                  <a:ext cx="654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37ECE7-E114-4125-A5C9-E81615876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494" y="4485524"/>
                  <a:ext cx="65402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0469E3B-1DE5-4AFF-9D61-FB4664484572}"/>
                    </a:ext>
                  </a:extLst>
                </p:cNvPr>
                <p:cNvSpPr txBox="1"/>
                <p:nvPr/>
              </p:nvSpPr>
              <p:spPr>
                <a:xfrm>
                  <a:off x="4334877" y="3738693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0469E3B-1DE5-4AFF-9D61-FB466448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77" y="3738693"/>
                  <a:ext cx="48410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083"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E62B6F6-1D77-4D90-8C06-E9B38BA077A8}"/>
                    </a:ext>
                  </a:extLst>
                </p:cNvPr>
                <p:cNvSpPr txBox="1"/>
                <p:nvPr/>
              </p:nvSpPr>
              <p:spPr>
                <a:xfrm>
                  <a:off x="4646949" y="2765089"/>
                  <a:ext cx="1204493" cy="317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0.3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E62B6F6-1D77-4D90-8C06-E9B38BA07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949" y="2765089"/>
                  <a:ext cx="1204493" cy="317912"/>
                </a:xfrm>
                <a:prstGeom prst="rect">
                  <a:avLst/>
                </a:prstGeom>
                <a:blipFill>
                  <a:blip r:embed="rId6"/>
                  <a:stretch>
                    <a:fillRect l="-4202" r="-4202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5FE232-F8BB-4A48-B499-D247FC4C532B}"/>
                    </a:ext>
                  </a:extLst>
                </p:cNvPr>
                <p:cNvSpPr txBox="1"/>
                <p:nvPr/>
              </p:nvSpPr>
              <p:spPr>
                <a:xfrm>
                  <a:off x="4125474" y="3115894"/>
                  <a:ext cx="4841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240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5FE232-F8BB-4A48-B499-D247FC4C5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474" y="3115894"/>
                  <a:ext cx="48410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125"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179194-3C19-4765-BC81-BA247CC085D4}"/>
                </a:ext>
              </a:extLst>
            </p:cNvPr>
            <p:cNvSpPr/>
            <p:nvPr/>
          </p:nvSpPr>
          <p:spPr>
            <a:xfrm>
              <a:off x="4334878" y="404434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F10429-992C-45A5-9709-E94A57926D37}"/>
                </a:ext>
              </a:extLst>
            </p:cNvPr>
            <p:cNvSpPr/>
            <p:nvPr/>
          </p:nvSpPr>
          <p:spPr>
            <a:xfrm>
              <a:off x="5176504" y="3663542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FA96E96-AA4F-4D42-8B6C-79373A1D2EFB}"/>
                </a:ext>
              </a:extLst>
            </p:cNvPr>
            <p:cNvSpPr/>
            <p:nvPr/>
          </p:nvSpPr>
          <p:spPr>
            <a:xfrm>
              <a:off x="4643522" y="4713591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148849-899D-4CF1-898C-42A9C274580F}"/>
                </a:ext>
              </a:extLst>
            </p:cNvPr>
            <p:cNvSpPr/>
            <p:nvPr/>
          </p:nvSpPr>
          <p:spPr>
            <a:xfrm>
              <a:off x="5426070" y="449246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EB472C7-9988-4771-AE1D-EAE88086A49C}"/>
                </a:ext>
              </a:extLst>
            </p:cNvPr>
            <p:cNvSpPr/>
            <p:nvPr/>
          </p:nvSpPr>
          <p:spPr>
            <a:xfrm>
              <a:off x="4723108" y="3216218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u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E73456C-BB45-4A41-A95A-68C74BD44838}"/>
                </a:ext>
              </a:extLst>
            </p:cNvPr>
            <p:cNvSpPr/>
            <p:nvPr/>
          </p:nvSpPr>
          <p:spPr>
            <a:xfrm rot="18095195">
              <a:off x="3792102" y="3376617"/>
              <a:ext cx="294515" cy="2837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E6A707-8EBF-4299-BA79-F60CDBB81AC7}"/>
                </a:ext>
              </a:extLst>
            </p:cNvPr>
            <p:cNvSpPr/>
            <p:nvPr/>
          </p:nvSpPr>
          <p:spPr>
            <a:xfrm>
              <a:off x="4223691" y="2663415"/>
              <a:ext cx="292384" cy="285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A4979F-5999-4820-9672-5BFA0C3F6D37}"/>
                  </a:ext>
                </a:extLst>
              </p:cNvPr>
              <p:cNvSpPr/>
              <p:nvPr/>
            </p:nvSpPr>
            <p:spPr>
              <a:xfrm>
                <a:off x="5433881" y="2866001"/>
                <a:ext cx="4457845" cy="653421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= </a:t>
                </a:r>
                <a:r>
                  <a:rPr lang="en-US" sz="2800" dirty="0" err="1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Pr</a:t>
                </a:r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𝑢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influences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𝑣</m:t>
                    </m:r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A4979F-5999-4820-9672-5BFA0C3F6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81" y="2866001"/>
                <a:ext cx="4457845" cy="653421"/>
              </a:xfrm>
              <a:prstGeom prst="rect">
                <a:avLst/>
              </a:prstGeom>
              <a:blipFill>
                <a:blip r:embed="rId8"/>
                <a:stretch>
                  <a:fillRect b="-12389"/>
                </a:stretch>
              </a:blipFill>
              <a:ln w="38100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05D721-E1DA-44CE-8AE6-1AE0B9C48861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5024561" y="3192712"/>
            <a:ext cx="409320" cy="0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1A00A5-6710-4C55-A237-9F3CE3A8743F}"/>
                  </a:ext>
                </a:extLst>
              </p:cNvPr>
              <p:cNvSpPr/>
              <p:nvPr/>
            </p:nvSpPr>
            <p:spPr>
              <a:xfrm>
                <a:off x="5229221" y="4912796"/>
                <a:ext cx="4191629" cy="670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…)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1A00A5-6710-4C55-A237-9F3CE3A87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21" y="4912796"/>
                <a:ext cx="4191629" cy="670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9191AC-179F-4D87-A5A0-FFDBAF0917A2}"/>
              </a:ext>
            </a:extLst>
          </p:cNvPr>
          <p:cNvSpPr txBox="1"/>
          <p:nvPr/>
        </p:nvSpPr>
        <p:spPr>
          <a:xfrm>
            <a:off x="2943960" y="1697445"/>
            <a:ext cx="641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(Most common model in the literature)</a:t>
            </a:r>
          </a:p>
        </p:txBody>
      </p:sp>
    </p:spTree>
    <p:extLst>
      <p:ext uri="{BB962C8B-B14F-4D97-AF65-F5344CB8AC3E}">
        <p14:creationId xmlns:p14="http://schemas.microsoft.com/office/powerpoint/2010/main" val="3285435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3B2-3DA4-4447-B9FC-3E1BAFBF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6253-7854-4713-9610-E696758E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905C9-2618-49E6-90BE-D49CA00D32BC}"/>
              </a:ext>
            </a:extLst>
          </p:cNvPr>
          <p:cNvSpPr/>
          <p:nvPr/>
        </p:nvSpPr>
        <p:spPr>
          <a:xfrm>
            <a:off x="672847" y="1618030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bottlenecks are where algorithm design pays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DD359-2B99-4C09-BB9A-85028FDBF86E}"/>
              </a:ext>
            </a:extLst>
          </p:cNvPr>
          <p:cNvSpPr/>
          <p:nvPr/>
        </p:nvSpPr>
        <p:spPr>
          <a:xfrm>
            <a:off x="134367" y="2349780"/>
            <a:ext cx="819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key challenge in community settings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B1242-E9C5-490D-A422-1727E3B1129A}"/>
              </a:ext>
            </a:extLst>
          </p:cNvPr>
          <p:cNvSpPr/>
          <p:nvPr/>
        </p:nvSpPr>
        <p:spPr>
          <a:xfrm>
            <a:off x="672847" y="3155068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real problems often aren’t apparent from the outside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5D213-4E65-4673-A3B6-92C782D40020}"/>
              </a:ext>
            </a:extLst>
          </p:cNvPr>
          <p:cNvSpPr/>
          <p:nvPr/>
        </p:nvSpPr>
        <p:spPr>
          <a:xfrm>
            <a:off x="134368" y="3792570"/>
            <a:ext cx="9476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Theory is good, but paired with time in the field and pilot 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A75C1-E078-4BB8-AEA5-B07880BDCD05}"/>
              </a:ext>
            </a:extLst>
          </p:cNvPr>
          <p:cNvSpPr/>
          <p:nvPr/>
        </p:nvSpPr>
        <p:spPr>
          <a:xfrm>
            <a:off x="672848" y="4565716"/>
            <a:ext cx="11012129" cy="630596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Community trust is essential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207E6-EF6C-42AB-A6D1-A0E92F1FAAC4}"/>
              </a:ext>
            </a:extLst>
          </p:cNvPr>
          <p:cNvSpPr/>
          <p:nvPr/>
        </p:nvSpPr>
        <p:spPr>
          <a:xfrm>
            <a:off x="134370" y="5226097"/>
            <a:ext cx="10632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Requires buy-in from youth, staff, social workers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246DA-2F0B-41B2-87E6-5BE60B5FCBD7}"/>
              </a:ext>
            </a:extLst>
          </p:cNvPr>
          <p:cNvSpPr txBox="1"/>
          <p:nvPr/>
        </p:nvSpPr>
        <p:spPr>
          <a:xfrm>
            <a:off x="134370" y="6401544"/>
            <a:ext cx="1103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Wilder et al. Clinical Trial of an AI-augmented Intervention for HIV Prevention in Youth Experiencing Homelessness. AAAI 2021.</a:t>
            </a:r>
          </a:p>
        </p:txBody>
      </p:sp>
    </p:spTree>
    <p:extLst>
      <p:ext uri="{BB962C8B-B14F-4D97-AF65-F5344CB8AC3E}">
        <p14:creationId xmlns:p14="http://schemas.microsoft.com/office/powerpoint/2010/main" val="249343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2861-F360-41B4-A24B-76B5EEA9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C92A8-3B52-42EF-A255-931F3453D1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Diminishing returns: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C92A8-3B52-42EF-A255-931F3453D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9DBB624-0DF5-49F5-8339-F8264743FA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73906"/>
                <a:ext cx="10515600" cy="1603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Theorem </a:t>
                </a:r>
                <a:r>
                  <a:rPr lang="en-US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[</a:t>
                </a:r>
                <a:r>
                  <a:rPr lang="en-US" dirty="0" err="1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Nemhauser</a:t>
                </a:r>
                <a:r>
                  <a:rPr lang="en-US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, Wolsey, Fisher 1978]: The greedy algorithm obtains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-approximation for maximizing a monotone submodular function subject to cardinality constraint.</a:t>
                </a:r>
                <a:endParaRPr lang="en-US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9DBB624-0DF5-49F5-8339-F8264743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3906"/>
                <a:ext cx="10515600" cy="1603375"/>
              </a:xfrm>
              <a:prstGeom prst="rect">
                <a:avLst/>
              </a:prstGeom>
              <a:blipFill>
                <a:blip r:embed="rId3"/>
                <a:stretch>
                  <a:fillRect l="-1217" t="-6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DB791-E5B2-4A9C-BF38-7A406966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7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EF7B6DC-8593-487A-9B67-4D5B867A8CCB}"/>
              </a:ext>
            </a:extLst>
          </p:cNvPr>
          <p:cNvSpPr/>
          <p:nvPr/>
        </p:nvSpPr>
        <p:spPr>
          <a:xfrm>
            <a:off x="7808128" y="2967988"/>
            <a:ext cx="3758638" cy="122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14D87-A414-48A5-9C43-294F914E2BC4}"/>
              </a:ext>
            </a:extLst>
          </p:cNvPr>
          <p:cNvSpPr/>
          <p:nvPr/>
        </p:nvSpPr>
        <p:spPr>
          <a:xfrm>
            <a:off x="655099" y="2949231"/>
            <a:ext cx="3758184" cy="1264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83C3-6ABB-4E2E-A01A-62D4E291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451E-2E88-4AA3-923E-00AF3625AF39}" type="slidenum">
              <a:rPr lang="en-US" smtClean="0"/>
              <a:t>9</a:t>
            </a:fld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C2AF722-FB60-45AC-8394-ADD9AF02110F}"/>
              </a:ext>
            </a:extLst>
          </p:cNvPr>
          <p:cNvSpPr/>
          <p:nvPr/>
        </p:nvSpPr>
        <p:spPr>
          <a:xfrm>
            <a:off x="5636142" y="2413965"/>
            <a:ext cx="1285768" cy="41727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608504-445C-462D-AA90-2913B8DE9D53}"/>
                  </a:ext>
                </a:extLst>
              </p:cNvPr>
              <p:cNvSpPr txBox="1"/>
              <p:nvPr/>
            </p:nvSpPr>
            <p:spPr>
              <a:xfrm>
                <a:off x="1604924" y="3088952"/>
                <a:ext cx="170591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608504-445C-462D-AA90-2913B8DE9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924" y="3088952"/>
                <a:ext cx="1705916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52A52F-31E3-4247-917B-795D59823EE1}"/>
                  </a:ext>
                </a:extLst>
              </p:cNvPr>
              <p:cNvSpPr txBox="1"/>
              <p:nvPr/>
            </p:nvSpPr>
            <p:spPr>
              <a:xfrm>
                <a:off x="8994112" y="2992468"/>
                <a:ext cx="1738361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52A52F-31E3-4247-917B-795D59823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12" y="2992468"/>
                <a:ext cx="1738361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ED0E0A-EDE3-430B-A44D-119B85390964}"/>
                  </a:ext>
                </a:extLst>
              </p:cNvPr>
              <p:cNvSpPr/>
              <p:nvPr/>
            </p:nvSpPr>
            <p:spPr>
              <a:xfrm>
                <a:off x="7240084" y="4824951"/>
                <a:ext cx="4457845" cy="653421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∼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Sans Serif" panose="020B0604020202020204" pitchFamily="34" charset="0"/>
                              <a:cs typeface="Microsoft Sans Serif" panose="020B0604020202020204" pitchFamily="34" charset="0"/>
                            </a:rPr>
                            <m:t>𝑆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ED0E0A-EDE3-430B-A44D-119B85390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084" y="4824951"/>
                <a:ext cx="4457845" cy="653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0D06C4-7CAA-4D7E-B667-5B7197AE158B}"/>
              </a:ext>
            </a:extLst>
          </p:cNvPr>
          <p:cNvCxnSpPr>
            <a:cxnSpLocks/>
          </p:cNvCxnSpPr>
          <p:nvPr/>
        </p:nvCxnSpPr>
        <p:spPr>
          <a:xfrm>
            <a:off x="10732473" y="3281336"/>
            <a:ext cx="682264" cy="0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AE16BB-9346-41C9-8542-7675E6F28819}"/>
              </a:ext>
            </a:extLst>
          </p:cNvPr>
          <p:cNvCxnSpPr>
            <a:cxnSpLocks/>
          </p:cNvCxnSpPr>
          <p:nvPr/>
        </p:nvCxnSpPr>
        <p:spPr>
          <a:xfrm flipH="1">
            <a:off x="11414737" y="3337438"/>
            <a:ext cx="3835" cy="148751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FA8674-52BA-4220-A33E-B92CA47F3246}"/>
                  </a:ext>
                </a:extLst>
              </p:cNvPr>
              <p:cNvSpPr/>
              <p:nvPr/>
            </p:nvSpPr>
            <p:spPr>
              <a:xfrm>
                <a:off x="-1441" y="5151662"/>
                <a:ext cx="5142812" cy="1706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>
                        <a:lumMod val="10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Relax + round </a:t>
                </a:r>
                <a:r>
                  <a:rPr lang="en-US" sz="3200" dirty="0">
                    <a:solidFill>
                      <a:schemeClr val="bg2">
                        <a:lumMod val="10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also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-</a:t>
                </a:r>
                <a:r>
                  <a:rPr lang="en-US" sz="3200" dirty="0">
                    <a:solidFill>
                      <a:schemeClr val="bg2">
                        <a:lumMod val="10000"/>
                      </a:schemeClr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approximation</a:t>
                </a:r>
                <a:endParaRPr lang="en-US" sz="2400" b="1" dirty="0">
                  <a:solidFill>
                    <a:schemeClr val="bg2">
                      <a:lumMod val="1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FA8674-52BA-4220-A33E-B92CA47F3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1" y="5151662"/>
                <a:ext cx="5142812" cy="1706338"/>
              </a:xfrm>
              <a:prstGeom prst="rect">
                <a:avLst/>
              </a:prstGeom>
              <a:blipFill>
                <a:blip r:embed="rId5"/>
                <a:stretch>
                  <a:fillRect r="-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AAB633E-7F32-4283-8993-FA446D131DF3}"/>
              </a:ext>
            </a:extLst>
          </p:cNvPr>
          <p:cNvSpPr/>
          <p:nvPr/>
        </p:nvSpPr>
        <p:spPr>
          <a:xfrm>
            <a:off x="655099" y="2114674"/>
            <a:ext cx="3758184" cy="8345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Discrete problem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5767FE-27C3-48EA-B1CA-755AFE6AD8F1}"/>
              </a:ext>
            </a:extLst>
          </p:cNvPr>
          <p:cNvSpPr/>
          <p:nvPr/>
        </p:nvSpPr>
        <p:spPr>
          <a:xfrm>
            <a:off x="7808128" y="2114674"/>
            <a:ext cx="3758638" cy="8345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Continuous relaxation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F1A78A-42E5-4E23-AEB6-DAE91AB51291}"/>
                  </a:ext>
                </a:extLst>
              </p:cNvPr>
              <p:cNvSpPr txBox="1"/>
              <p:nvPr/>
            </p:nvSpPr>
            <p:spPr>
              <a:xfrm>
                <a:off x="8960353" y="3468354"/>
                <a:ext cx="608949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F1A78A-42E5-4E23-AEB6-DAE91AB5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53" y="3468354"/>
                <a:ext cx="608949" cy="672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17741B04-9026-41A6-8161-F097B369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Background: alternate approach</a:t>
            </a:r>
          </a:p>
        </p:txBody>
      </p:sp>
    </p:spTree>
    <p:extLst>
      <p:ext uri="{BB962C8B-B14F-4D97-AF65-F5344CB8AC3E}">
        <p14:creationId xmlns:p14="http://schemas.microsoft.com/office/powerpoint/2010/main" val="53260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56257</TotalTime>
  <Words>3218</Words>
  <Application>Microsoft Office PowerPoint</Application>
  <PresentationFormat>Widescreen</PresentationFormat>
  <Paragraphs>543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Avenir Next</vt:lpstr>
      <vt:lpstr>Arial</vt:lpstr>
      <vt:lpstr>Calibri</vt:lpstr>
      <vt:lpstr>Calibri Light</vt:lpstr>
      <vt:lpstr>Cambria Math</vt:lpstr>
      <vt:lpstr>Microsoft Sans Serif</vt:lpstr>
      <vt:lpstr>Office Theme</vt:lpstr>
      <vt:lpstr>Logistics</vt:lpstr>
      <vt:lpstr>Project update 1</vt:lpstr>
      <vt:lpstr>PowerPoint Presentation</vt:lpstr>
      <vt:lpstr>HIV and homelessness</vt:lpstr>
      <vt:lpstr>HIV and homelessness</vt:lpstr>
      <vt:lpstr>Computational problem</vt:lpstr>
      <vt:lpstr>Independent cascade model</vt:lpstr>
      <vt:lpstr>Background: submodularity</vt:lpstr>
      <vt:lpstr>Background: alternate approach</vt:lpstr>
      <vt:lpstr>Influence maximization in the field</vt:lpstr>
      <vt:lpstr>Field deployment of AI</vt:lpstr>
      <vt:lpstr>PowerPoint Presentation</vt:lpstr>
      <vt:lpstr>PowerPoint Presentation</vt:lpstr>
      <vt:lpstr>Where does the network come from?</vt:lpstr>
      <vt:lpstr>Where does the network come from?</vt:lpstr>
      <vt:lpstr>Where does the network come from?</vt:lpstr>
      <vt:lpstr>Hardness</vt:lpstr>
      <vt:lpstr>Community structure</vt:lpstr>
      <vt:lpstr>Community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analysis</vt:lpstr>
      <vt:lpstr>Intuition</vt:lpstr>
      <vt:lpstr>Algorithm sketch</vt:lpstr>
      <vt:lpstr>Algorithm sketch</vt:lpstr>
      <vt:lpstr>Algorithm sketch</vt:lpstr>
      <vt:lpstr>Algorithm sketch</vt:lpstr>
      <vt:lpstr>Algorithm sketch</vt:lpstr>
      <vt:lpstr>Algorithm sketch</vt:lpstr>
      <vt:lpstr>PowerPoint Presentation</vt:lpstr>
      <vt:lpstr>PowerPoint Presentation</vt:lpstr>
      <vt:lpstr>PowerPoint Presentation</vt:lpstr>
      <vt:lpstr>Another challenge</vt:lpstr>
      <vt:lpstr>Robust optimization</vt:lpstr>
      <vt:lpstr>Robust optimization</vt:lpstr>
      <vt:lpstr>Robust optimization</vt:lpstr>
      <vt:lpstr>PowerPoint Presentation</vt:lpstr>
      <vt:lpstr>PowerPoint Presentation</vt:lpstr>
      <vt:lpstr>PowerPoint Presentation</vt:lpstr>
      <vt:lpstr>PowerPoint Presentation</vt:lpstr>
      <vt:lpstr>Robust submodular optimization</vt:lpstr>
      <vt:lpstr>Approach</vt:lpstr>
      <vt:lpstr>Approach</vt:lpstr>
      <vt:lpstr>Algorithm sketch</vt:lpstr>
      <vt:lpstr>Approximation guarantee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Field deployment</vt:lpstr>
      <vt:lpstr>Trial design: three arms</vt:lpstr>
      <vt:lpstr>Trial design: three arms</vt:lpstr>
      <vt:lpstr>Each deployment</vt:lpstr>
      <vt:lpstr>Data collection</vt:lpstr>
      <vt:lpstr>Each deployment</vt:lpstr>
      <vt:lpstr>Each deployment</vt:lpstr>
      <vt:lpstr>Results</vt:lpstr>
      <vt:lpstr>Results</vt:lpstr>
      <vt:lpstr>Lessons learned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elections through Social Influence</dc:title>
  <dc:creator>bryan</dc:creator>
  <cp:lastModifiedBy>Bryan Wilder</cp:lastModifiedBy>
  <cp:revision>1271</cp:revision>
  <dcterms:created xsi:type="dcterms:W3CDTF">2018-06-26T22:44:44Z</dcterms:created>
  <dcterms:modified xsi:type="dcterms:W3CDTF">2023-02-07T03:34:16Z</dcterms:modified>
</cp:coreProperties>
</file>